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8" r:id="rId1"/>
  </p:sldMasterIdLst>
  <p:notesMasterIdLst>
    <p:notesMasterId r:id="rId136"/>
  </p:notesMasterIdLst>
  <p:handoutMasterIdLst>
    <p:handoutMasterId r:id="rId137"/>
  </p:handoutMasterIdLst>
  <p:sldIdLst>
    <p:sldId id="1063" r:id="rId2"/>
    <p:sldId id="915" r:id="rId3"/>
    <p:sldId id="916" r:id="rId4"/>
    <p:sldId id="917" r:id="rId5"/>
    <p:sldId id="920" r:id="rId6"/>
    <p:sldId id="921" r:id="rId7"/>
    <p:sldId id="922" r:id="rId8"/>
    <p:sldId id="950" r:id="rId9"/>
    <p:sldId id="923" r:id="rId10"/>
    <p:sldId id="924" r:id="rId11"/>
    <p:sldId id="925" r:id="rId12"/>
    <p:sldId id="927" r:id="rId13"/>
    <p:sldId id="928" r:id="rId14"/>
    <p:sldId id="929" r:id="rId15"/>
    <p:sldId id="1059" r:id="rId16"/>
    <p:sldId id="1060" r:id="rId17"/>
    <p:sldId id="1061" r:id="rId18"/>
    <p:sldId id="933" r:id="rId19"/>
    <p:sldId id="1062" r:id="rId20"/>
    <p:sldId id="935" r:id="rId21"/>
    <p:sldId id="936" r:id="rId22"/>
    <p:sldId id="937" r:id="rId23"/>
    <p:sldId id="938" r:id="rId24"/>
    <p:sldId id="939" r:id="rId25"/>
    <p:sldId id="957" r:id="rId26"/>
    <p:sldId id="956" r:id="rId27"/>
    <p:sldId id="944" r:id="rId28"/>
    <p:sldId id="945" r:id="rId29"/>
    <p:sldId id="946" r:id="rId30"/>
    <p:sldId id="947" r:id="rId31"/>
    <p:sldId id="832" r:id="rId32"/>
    <p:sldId id="958" r:id="rId33"/>
    <p:sldId id="959" r:id="rId34"/>
    <p:sldId id="960" r:id="rId35"/>
    <p:sldId id="961" r:id="rId36"/>
    <p:sldId id="962" r:id="rId37"/>
    <p:sldId id="963" r:id="rId38"/>
    <p:sldId id="964" r:id="rId39"/>
    <p:sldId id="965" r:id="rId40"/>
    <p:sldId id="966" r:id="rId41"/>
    <p:sldId id="967" r:id="rId42"/>
    <p:sldId id="968" r:id="rId43"/>
    <p:sldId id="969" r:id="rId44"/>
    <p:sldId id="970" r:id="rId45"/>
    <p:sldId id="971" r:id="rId46"/>
    <p:sldId id="972" r:id="rId47"/>
    <p:sldId id="973" r:id="rId48"/>
    <p:sldId id="974" r:id="rId49"/>
    <p:sldId id="975" r:id="rId50"/>
    <p:sldId id="976" r:id="rId51"/>
    <p:sldId id="977" r:id="rId52"/>
    <p:sldId id="978" r:id="rId53"/>
    <p:sldId id="979" r:id="rId54"/>
    <p:sldId id="980" r:id="rId55"/>
    <p:sldId id="981" r:id="rId56"/>
    <p:sldId id="982" r:id="rId57"/>
    <p:sldId id="983" r:id="rId58"/>
    <p:sldId id="984" r:id="rId59"/>
    <p:sldId id="985" r:id="rId60"/>
    <p:sldId id="986" r:id="rId61"/>
    <p:sldId id="987" r:id="rId62"/>
    <p:sldId id="988" r:id="rId63"/>
    <p:sldId id="989" r:id="rId64"/>
    <p:sldId id="990" r:id="rId65"/>
    <p:sldId id="991" r:id="rId66"/>
    <p:sldId id="992" r:id="rId67"/>
    <p:sldId id="993" r:id="rId68"/>
    <p:sldId id="994" r:id="rId69"/>
    <p:sldId id="995" r:id="rId70"/>
    <p:sldId id="996" r:id="rId71"/>
    <p:sldId id="997" r:id="rId72"/>
    <p:sldId id="998" r:id="rId73"/>
    <p:sldId id="999" r:id="rId74"/>
    <p:sldId id="1000" r:id="rId75"/>
    <p:sldId id="1001" r:id="rId76"/>
    <p:sldId id="1002" r:id="rId77"/>
    <p:sldId id="1003" r:id="rId78"/>
    <p:sldId id="1004" r:id="rId79"/>
    <p:sldId id="1005" r:id="rId80"/>
    <p:sldId id="1006" r:id="rId81"/>
    <p:sldId id="1007" r:id="rId82"/>
    <p:sldId id="1008" r:id="rId83"/>
    <p:sldId id="1009" r:id="rId84"/>
    <p:sldId id="1010" r:id="rId85"/>
    <p:sldId id="1011" r:id="rId86"/>
    <p:sldId id="1012" r:id="rId87"/>
    <p:sldId id="1013" r:id="rId88"/>
    <p:sldId id="1014" r:id="rId89"/>
    <p:sldId id="1015" r:id="rId90"/>
    <p:sldId id="1016" r:id="rId91"/>
    <p:sldId id="1017" r:id="rId92"/>
    <p:sldId id="1018" r:id="rId93"/>
    <p:sldId id="1019" r:id="rId94"/>
    <p:sldId id="1020" r:id="rId95"/>
    <p:sldId id="1021" r:id="rId96"/>
    <p:sldId id="1022" r:id="rId97"/>
    <p:sldId id="1023" r:id="rId98"/>
    <p:sldId id="1024" r:id="rId99"/>
    <p:sldId id="1025" r:id="rId100"/>
    <p:sldId id="1026" r:id="rId101"/>
    <p:sldId id="1027" r:id="rId102"/>
    <p:sldId id="1028" r:id="rId103"/>
    <p:sldId id="1029" r:id="rId104"/>
    <p:sldId id="1030" r:id="rId105"/>
    <p:sldId id="1031" r:id="rId106"/>
    <p:sldId id="1032" r:id="rId107"/>
    <p:sldId id="1033" r:id="rId108"/>
    <p:sldId id="1034" r:id="rId109"/>
    <p:sldId id="1035" r:id="rId110"/>
    <p:sldId id="1036" r:id="rId111"/>
    <p:sldId id="1037" r:id="rId112"/>
    <p:sldId id="1038" r:id="rId113"/>
    <p:sldId id="1039" r:id="rId114"/>
    <p:sldId id="1040" r:id="rId115"/>
    <p:sldId id="1041" r:id="rId116"/>
    <p:sldId id="1042" r:id="rId117"/>
    <p:sldId id="1043" r:id="rId118"/>
    <p:sldId id="1044" r:id="rId119"/>
    <p:sldId id="1045" r:id="rId120"/>
    <p:sldId id="1046" r:id="rId121"/>
    <p:sldId id="1047" r:id="rId122"/>
    <p:sldId id="1048" r:id="rId123"/>
    <p:sldId id="1049" r:id="rId124"/>
    <p:sldId id="1050" r:id="rId125"/>
    <p:sldId id="1051" r:id="rId126"/>
    <p:sldId id="1052" r:id="rId127"/>
    <p:sldId id="1053" r:id="rId128"/>
    <p:sldId id="1054" r:id="rId129"/>
    <p:sldId id="1055" r:id="rId130"/>
    <p:sldId id="1056" r:id="rId131"/>
    <p:sldId id="1057" r:id="rId132"/>
    <p:sldId id="1058" r:id="rId133"/>
    <p:sldId id="1065" r:id="rId134"/>
    <p:sldId id="1064" r:id="rId135"/>
  </p:sldIdLst>
  <p:sldSz cx="9144000" cy="5143500" type="screen16x9"/>
  <p:notesSz cx="6858000" cy="9144000"/>
  <p:custDataLst>
    <p:tags r:id="rId1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9">
          <p15:clr>
            <a:srgbClr val="A4A3A4"/>
          </p15:clr>
        </p15:guide>
        <p15:guide id="2" pos="2902">
          <p15:clr>
            <a:srgbClr val="A4A3A4"/>
          </p15:clr>
        </p15:guide>
        <p15:guide id="3" orient="horz" pos="1784">
          <p15:clr>
            <a:srgbClr val="A4A3A4"/>
          </p15:clr>
        </p15:guide>
      </p15:sldGuideLst>
    </p:ext>
    <p:ext uri="{2D200454-40CA-4A62-9FC3-DE9A4176ACB9}">
      <p15:notesGuideLst xmlns:p15="http://schemas.microsoft.com/office/powerpoint/2012/main">
        <p15:guide id="1" orient="horz" pos="2861">
          <p15:clr>
            <a:srgbClr val="A4A3A4"/>
          </p15:clr>
        </p15:guide>
        <p15:guide id="2" pos="22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260"/>
    <a:srgbClr val="1010B6"/>
    <a:srgbClr val="FFFFFF"/>
    <a:srgbClr val="6666FF"/>
    <a:srgbClr val="3333FF"/>
    <a:srgbClr val="2F5597"/>
    <a:srgbClr val="0000FF"/>
    <a:srgbClr val="0066FF"/>
    <a:srgbClr val="3366FF"/>
    <a:srgbClr val="0614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7" autoAdjust="0"/>
    <p:restoredTop sz="92576" autoAdjust="0"/>
  </p:normalViewPr>
  <p:slideViewPr>
    <p:cSldViewPr snapToObjects="1">
      <p:cViewPr varScale="1">
        <p:scale>
          <a:sx n="203" d="100"/>
          <a:sy n="203" d="100"/>
        </p:scale>
        <p:origin x="484" y="96"/>
      </p:cViewPr>
      <p:guideLst>
        <p:guide orient="horz" pos="1609"/>
        <p:guide pos="2902"/>
        <p:guide orient="horz" pos="178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63" d="100"/>
          <a:sy n="63" d="100"/>
        </p:scale>
        <p:origin x="-3115" y="-82"/>
      </p:cViewPr>
      <p:guideLst>
        <p:guide orient="horz" pos="2861"/>
        <p:guide pos="22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gs" Target="tags/tag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5_2#4">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2">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3">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5">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6">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1">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987A555-BB50-42CD-AD7B-D5C4A7961421}" type="doc">
      <dgm:prSet loTypeId="urn:microsoft.com/office/officeart/2005/8/layout/process1" loCatId="process" qsTypeId="urn:microsoft.com/office/officeart/2005/8/quickstyle/simple1#5" qsCatId="simple" csTypeId="urn:microsoft.com/office/officeart/2005/8/colors/accent5_2#4" csCatId="accent5" phldr="1"/>
      <dgm:spPr/>
    </dgm:pt>
    <dgm:pt modelId="{91E4DF21-58E6-407D-BDC9-92F01939CF20}">
      <dgm:prSet phldrT="[文本]"/>
      <dgm:spPr>
        <a:solidFill>
          <a:schemeClr val="accent1"/>
        </a:solidFill>
      </dgm:spPr>
      <dgm:t>
        <a:bodyPr/>
        <a:lstStyle/>
        <a:p>
          <a:r>
            <a:rPr lang="zh-CN" altLang="en-US" dirty="0"/>
            <a:t>了解</a:t>
          </a:r>
          <a:r>
            <a:rPr lang="en-US" altLang="zh-CN" dirty="0"/>
            <a:t>css</a:t>
          </a:r>
          <a:r>
            <a:rPr lang="zh-CN" altLang="en-US" dirty="0"/>
            <a:t>基础概念</a:t>
          </a:r>
        </a:p>
      </dgm:t>
    </dgm:pt>
    <dgm:pt modelId="{70D0013F-77EA-4EF1-8502-916F081964D3}" type="parTrans" cxnId="{AC7217DC-0D8B-4A3B-9DD4-9ED49F639E2D}">
      <dgm:prSet/>
      <dgm:spPr/>
      <dgm:t>
        <a:bodyPr/>
        <a:lstStyle/>
        <a:p>
          <a:endParaRPr lang="zh-CN" altLang="en-US"/>
        </a:p>
      </dgm:t>
    </dgm:pt>
    <dgm:pt modelId="{FD54598C-67EB-4D31-A3F2-1D0F1F532085}" type="sibTrans" cxnId="{AC7217DC-0D8B-4A3B-9DD4-9ED49F639E2D}">
      <dgm:prSet/>
      <dgm:spPr/>
      <dgm:t>
        <a:bodyPr/>
        <a:lstStyle/>
        <a:p>
          <a:endParaRPr lang="zh-CN" altLang="en-US"/>
        </a:p>
      </dgm:t>
    </dgm:pt>
    <dgm:pt modelId="{410BF0B0-BE2B-47F6-AEB7-8DDF0F427753}">
      <dgm:prSet phldrT="[文本]"/>
      <dgm:spPr>
        <a:solidFill>
          <a:schemeClr val="accent1"/>
        </a:solidFill>
      </dgm:spPr>
      <dgm:t>
        <a:bodyPr/>
        <a:lstStyle/>
        <a:p>
          <a:r>
            <a:rPr lang="zh-CN" altLang="en-US" dirty="0"/>
            <a:t>了解组件属性概念</a:t>
          </a:r>
        </a:p>
      </dgm:t>
    </dgm:pt>
    <dgm:pt modelId="{2F4858A9-1FFF-45DC-B5F7-CE22D793B64E}" type="parTrans" cxnId="{FD659DE4-B3CE-48F9-965E-DFBAF987B7FC}">
      <dgm:prSet/>
      <dgm:spPr/>
      <dgm:t>
        <a:bodyPr/>
        <a:lstStyle/>
        <a:p>
          <a:endParaRPr lang="zh-CN" altLang="en-US"/>
        </a:p>
      </dgm:t>
    </dgm:pt>
    <dgm:pt modelId="{59B01F11-43FC-4077-8D5D-2C4F05D46584}" type="sibTrans" cxnId="{FD659DE4-B3CE-48F9-965E-DFBAF987B7FC}">
      <dgm:prSet/>
      <dgm:spPr/>
      <dgm:t>
        <a:bodyPr/>
        <a:lstStyle/>
        <a:p>
          <a:endParaRPr lang="zh-CN" altLang="en-US"/>
        </a:p>
      </dgm:t>
    </dgm:pt>
    <dgm:pt modelId="{7D5B6E88-11F3-4659-A5C2-59C128EF4603}">
      <dgm:prSet phldrT="[文本]"/>
      <dgm:spPr>
        <a:solidFill>
          <a:schemeClr val="accent1"/>
        </a:solidFill>
      </dgm:spPr>
      <dgm:t>
        <a:bodyPr/>
        <a:lstStyle/>
        <a:p>
          <a:r>
            <a:rPr lang="zh-CN" altLang="en-US" dirty="0"/>
            <a:t>了解</a:t>
          </a:r>
          <a:r>
            <a:rPr lang="en-US" altLang="zh-CN" dirty="0"/>
            <a:t>Vuejs</a:t>
          </a:r>
          <a:r>
            <a:rPr lang="zh-CN" altLang="en-US" dirty="0"/>
            <a:t>基础用法</a:t>
          </a:r>
        </a:p>
      </dgm:t>
    </dgm:pt>
    <dgm:pt modelId="{A317212C-832D-4C79-96F3-A1AAE2A009E1}" type="parTrans" cxnId="{334BAE2D-578C-4AF5-8685-10F15D0961CB}">
      <dgm:prSet/>
      <dgm:spPr/>
      <dgm:t>
        <a:bodyPr/>
        <a:lstStyle/>
        <a:p>
          <a:endParaRPr lang="zh-CN" altLang="en-US"/>
        </a:p>
      </dgm:t>
    </dgm:pt>
    <dgm:pt modelId="{ACAE50AF-130D-469A-8788-B6683B4A055D}" type="sibTrans" cxnId="{334BAE2D-578C-4AF5-8685-10F15D0961CB}">
      <dgm:prSet/>
      <dgm:spPr/>
      <dgm:t>
        <a:bodyPr/>
        <a:lstStyle/>
        <a:p>
          <a:endParaRPr lang="zh-CN" altLang="en-US"/>
        </a:p>
      </dgm:t>
    </dgm:pt>
    <dgm:pt modelId="{973DF441-1EF0-4387-8268-BD70EF1CC94B}">
      <dgm:prSet phldrT="[文本]"/>
      <dgm:spPr>
        <a:solidFill>
          <a:schemeClr val="accent1"/>
        </a:solidFill>
      </dgm:spPr>
      <dgm:t>
        <a:bodyPr/>
        <a:lstStyle/>
        <a:p>
          <a:r>
            <a:rPr lang="zh-CN" altLang="en-US" dirty="0"/>
            <a:t>了解</a:t>
          </a:r>
          <a:r>
            <a:rPr lang="en-US" altLang="zh-CN" dirty="0"/>
            <a:t>JS</a:t>
          </a:r>
          <a:r>
            <a:rPr lang="zh-CN" altLang="en-US" dirty="0"/>
            <a:t>基础语法</a:t>
          </a:r>
        </a:p>
      </dgm:t>
    </dgm:pt>
    <dgm:pt modelId="{9ED13872-FD24-4562-8B7A-3B0D58229C4A}" type="parTrans" cxnId="{83DFBDEF-8678-4039-B74E-BAB56C3744CC}">
      <dgm:prSet/>
      <dgm:spPr/>
      <dgm:t>
        <a:bodyPr/>
        <a:lstStyle/>
        <a:p>
          <a:endParaRPr lang="zh-CN" altLang="en-US"/>
        </a:p>
      </dgm:t>
    </dgm:pt>
    <dgm:pt modelId="{74E82B71-CA5D-4CA7-9D33-D521A6DC6D0F}" type="sibTrans" cxnId="{83DFBDEF-8678-4039-B74E-BAB56C3744CC}">
      <dgm:prSet/>
      <dgm:spPr/>
      <dgm:t>
        <a:bodyPr/>
        <a:lstStyle/>
        <a:p>
          <a:endParaRPr lang="zh-CN" altLang="en-US"/>
        </a:p>
      </dgm:t>
    </dgm:pt>
    <dgm:pt modelId="{7DB37D84-FB0E-4CEA-81D1-F5B231AC813D}" type="pres">
      <dgm:prSet presAssocID="{0987A555-BB50-42CD-AD7B-D5C4A7961421}" presName="Name0" presStyleCnt="0">
        <dgm:presLayoutVars>
          <dgm:dir/>
          <dgm:resizeHandles val="exact"/>
        </dgm:presLayoutVars>
      </dgm:prSet>
      <dgm:spPr/>
    </dgm:pt>
    <dgm:pt modelId="{CDD67728-2FFE-4D22-8905-4DD7400BDD84}" type="pres">
      <dgm:prSet presAssocID="{91E4DF21-58E6-407D-BDC9-92F01939CF20}" presName="node" presStyleLbl="node1" presStyleIdx="0" presStyleCnt="4">
        <dgm:presLayoutVars>
          <dgm:bulletEnabled val="1"/>
        </dgm:presLayoutVars>
      </dgm:prSet>
      <dgm:spPr/>
    </dgm:pt>
    <dgm:pt modelId="{F25FE340-F6DF-4407-8E7A-5541FD9575E0}" type="pres">
      <dgm:prSet presAssocID="{FD54598C-67EB-4D31-A3F2-1D0F1F532085}" presName="sibTrans" presStyleLbl="sibTrans2D1" presStyleIdx="0" presStyleCnt="3"/>
      <dgm:spPr/>
    </dgm:pt>
    <dgm:pt modelId="{FBE20644-BE02-4A18-94BE-6CCD1BE0965C}" type="pres">
      <dgm:prSet presAssocID="{FD54598C-67EB-4D31-A3F2-1D0F1F532085}" presName="connectorText" presStyleLbl="sibTrans2D1" presStyleIdx="0" presStyleCnt="3"/>
      <dgm:spPr/>
    </dgm:pt>
    <dgm:pt modelId="{71D6BC6A-F0EE-4AF6-9C1F-48C5EE79BF7C}" type="pres">
      <dgm:prSet presAssocID="{410BF0B0-BE2B-47F6-AEB7-8DDF0F427753}" presName="node" presStyleLbl="node1" presStyleIdx="1" presStyleCnt="4">
        <dgm:presLayoutVars>
          <dgm:bulletEnabled val="1"/>
        </dgm:presLayoutVars>
      </dgm:prSet>
      <dgm:spPr/>
    </dgm:pt>
    <dgm:pt modelId="{278B0259-A173-4523-99BC-8B798B3CAA46}" type="pres">
      <dgm:prSet presAssocID="{59B01F11-43FC-4077-8D5D-2C4F05D46584}" presName="sibTrans" presStyleLbl="sibTrans2D1" presStyleIdx="1" presStyleCnt="3"/>
      <dgm:spPr/>
    </dgm:pt>
    <dgm:pt modelId="{6CAA6604-5B3C-463B-84FF-E82890E2A528}" type="pres">
      <dgm:prSet presAssocID="{59B01F11-43FC-4077-8D5D-2C4F05D46584}" presName="connectorText" presStyleLbl="sibTrans2D1" presStyleIdx="1" presStyleCnt="3"/>
      <dgm:spPr/>
    </dgm:pt>
    <dgm:pt modelId="{CB607503-A589-43FC-92C3-69C827EE1A03}" type="pres">
      <dgm:prSet presAssocID="{973DF441-1EF0-4387-8268-BD70EF1CC94B}" presName="node" presStyleLbl="node1" presStyleIdx="2" presStyleCnt="4">
        <dgm:presLayoutVars>
          <dgm:bulletEnabled val="1"/>
        </dgm:presLayoutVars>
      </dgm:prSet>
      <dgm:spPr/>
    </dgm:pt>
    <dgm:pt modelId="{BE283173-7EA3-480A-9651-B6124CCC19C0}" type="pres">
      <dgm:prSet presAssocID="{74E82B71-CA5D-4CA7-9D33-D521A6DC6D0F}" presName="sibTrans" presStyleLbl="sibTrans2D1" presStyleIdx="2" presStyleCnt="3"/>
      <dgm:spPr/>
    </dgm:pt>
    <dgm:pt modelId="{1F419DDC-948B-4FE5-9C3E-2A6D59E0167E}" type="pres">
      <dgm:prSet presAssocID="{74E82B71-CA5D-4CA7-9D33-D521A6DC6D0F}" presName="connectorText" presStyleLbl="sibTrans2D1" presStyleIdx="2" presStyleCnt="3"/>
      <dgm:spPr/>
    </dgm:pt>
    <dgm:pt modelId="{F2185FC1-35AD-4CA0-9875-2F0ED6B451D5}" type="pres">
      <dgm:prSet presAssocID="{7D5B6E88-11F3-4659-A5C2-59C128EF4603}" presName="node" presStyleLbl="node1" presStyleIdx="3" presStyleCnt="4">
        <dgm:presLayoutVars>
          <dgm:bulletEnabled val="1"/>
        </dgm:presLayoutVars>
      </dgm:prSet>
      <dgm:spPr/>
    </dgm:pt>
  </dgm:ptLst>
  <dgm:cxnLst>
    <dgm:cxn modelId="{29CCF22B-E42C-4E91-997F-4070D1C5D020}" type="presOf" srcId="{410BF0B0-BE2B-47F6-AEB7-8DDF0F427753}" destId="{71D6BC6A-F0EE-4AF6-9C1F-48C5EE79BF7C}" srcOrd="0" destOrd="0" presId="urn:microsoft.com/office/officeart/2005/8/layout/process1"/>
    <dgm:cxn modelId="{334BAE2D-578C-4AF5-8685-10F15D0961CB}" srcId="{0987A555-BB50-42CD-AD7B-D5C4A7961421}" destId="{7D5B6E88-11F3-4659-A5C2-59C128EF4603}" srcOrd="3" destOrd="0" parTransId="{A317212C-832D-4C79-96F3-A1AAE2A009E1}" sibTransId="{ACAE50AF-130D-469A-8788-B6683B4A055D}"/>
    <dgm:cxn modelId="{495EAC37-BDC2-46F2-A9AA-9F317977F265}" type="presOf" srcId="{74E82B71-CA5D-4CA7-9D33-D521A6DC6D0F}" destId="{1F419DDC-948B-4FE5-9C3E-2A6D59E0167E}" srcOrd="1" destOrd="0" presId="urn:microsoft.com/office/officeart/2005/8/layout/process1"/>
    <dgm:cxn modelId="{44713141-0CC6-4E62-9462-25F4B48456B6}" type="presOf" srcId="{0987A555-BB50-42CD-AD7B-D5C4A7961421}" destId="{7DB37D84-FB0E-4CEA-81D1-F5B231AC813D}" srcOrd="0" destOrd="0" presId="urn:microsoft.com/office/officeart/2005/8/layout/process1"/>
    <dgm:cxn modelId="{07C66761-6C64-44EE-8A04-9D68C1D15708}" type="presOf" srcId="{59B01F11-43FC-4077-8D5D-2C4F05D46584}" destId="{6CAA6604-5B3C-463B-84FF-E82890E2A528}" srcOrd="1" destOrd="0" presId="urn:microsoft.com/office/officeart/2005/8/layout/process1"/>
    <dgm:cxn modelId="{6F679659-4CB8-4EC0-ABB0-9841B1C0F4AB}" type="presOf" srcId="{7D5B6E88-11F3-4659-A5C2-59C128EF4603}" destId="{F2185FC1-35AD-4CA0-9875-2F0ED6B451D5}" srcOrd="0" destOrd="0" presId="urn:microsoft.com/office/officeart/2005/8/layout/process1"/>
    <dgm:cxn modelId="{6C448C7C-B738-4997-836D-6A7EC1D15C5E}" type="presOf" srcId="{FD54598C-67EB-4D31-A3F2-1D0F1F532085}" destId="{FBE20644-BE02-4A18-94BE-6CCD1BE0965C}" srcOrd="1" destOrd="0" presId="urn:microsoft.com/office/officeart/2005/8/layout/process1"/>
    <dgm:cxn modelId="{3694B99B-75FE-4D1C-8E9E-8BF8F9AEB595}" type="presOf" srcId="{59B01F11-43FC-4077-8D5D-2C4F05D46584}" destId="{278B0259-A173-4523-99BC-8B798B3CAA46}" srcOrd="0" destOrd="0" presId="urn:microsoft.com/office/officeart/2005/8/layout/process1"/>
    <dgm:cxn modelId="{BDB555A8-6BD2-44E7-8C53-C26D83C1016F}" type="presOf" srcId="{973DF441-1EF0-4387-8268-BD70EF1CC94B}" destId="{CB607503-A589-43FC-92C3-69C827EE1A03}" srcOrd="0" destOrd="0" presId="urn:microsoft.com/office/officeart/2005/8/layout/process1"/>
    <dgm:cxn modelId="{2E3CFFBE-5C13-46E9-A2DF-95B78D80A11D}" type="presOf" srcId="{91E4DF21-58E6-407D-BDC9-92F01939CF20}" destId="{CDD67728-2FFE-4D22-8905-4DD7400BDD84}" srcOrd="0" destOrd="0" presId="urn:microsoft.com/office/officeart/2005/8/layout/process1"/>
    <dgm:cxn modelId="{7B292DD6-6DB5-4580-9280-974727D12EB7}" type="presOf" srcId="{FD54598C-67EB-4D31-A3F2-1D0F1F532085}" destId="{F25FE340-F6DF-4407-8E7A-5541FD9575E0}" srcOrd="0" destOrd="0" presId="urn:microsoft.com/office/officeart/2005/8/layout/process1"/>
    <dgm:cxn modelId="{AC7217DC-0D8B-4A3B-9DD4-9ED49F639E2D}" srcId="{0987A555-BB50-42CD-AD7B-D5C4A7961421}" destId="{91E4DF21-58E6-407D-BDC9-92F01939CF20}" srcOrd="0" destOrd="0" parTransId="{70D0013F-77EA-4EF1-8502-916F081964D3}" sibTransId="{FD54598C-67EB-4D31-A3F2-1D0F1F532085}"/>
    <dgm:cxn modelId="{FD659DE4-B3CE-48F9-965E-DFBAF987B7FC}" srcId="{0987A555-BB50-42CD-AD7B-D5C4A7961421}" destId="{410BF0B0-BE2B-47F6-AEB7-8DDF0F427753}" srcOrd="1" destOrd="0" parTransId="{2F4858A9-1FFF-45DC-B5F7-CE22D793B64E}" sibTransId="{59B01F11-43FC-4077-8D5D-2C4F05D46584}"/>
    <dgm:cxn modelId="{9C90A5E8-1BFD-4FA9-B1A3-B0FD75B0CB02}" type="presOf" srcId="{74E82B71-CA5D-4CA7-9D33-D521A6DC6D0F}" destId="{BE283173-7EA3-480A-9651-B6124CCC19C0}" srcOrd="0" destOrd="0" presId="urn:microsoft.com/office/officeart/2005/8/layout/process1"/>
    <dgm:cxn modelId="{83DFBDEF-8678-4039-B74E-BAB56C3744CC}" srcId="{0987A555-BB50-42CD-AD7B-D5C4A7961421}" destId="{973DF441-1EF0-4387-8268-BD70EF1CC94B}" srcOrd="2" destOrd="0" parTransId="{9ED13872-FD24-4562-8B7A-3B0D58229C4A}" sibTransId="{74E82B71-CA5D-4CA7-9D33-D521A6DC6D0F}"/>
    <dgm:cxn modelId="{FDB3E47A-CB10-40A1-A418-6BDF5FDFF324}" type="presParOf" srcId="{7DB37D84-FB0E-4CEA-81D1-F5B231AC813D}" destId="{CDD67728-2FFE-4D22-8905-4DD7400BDD84}" srcOrd="0" destOrd="0" presId="urn:microsoft.com/office/officeart/2005/8/layout/process1"/>
    <dgm:cxn modelId="{6DF57BFA-60B9-42DD-962B-A79114CBBF95}" type="presParOf" srcId="{7DB37D84-FB0E-4CEA-81D1-F5B231AC813D}" destId="{F25FE340-F6DF-4407-8E7A-5541FD9575E0}" srcOrd="1" destOrd="0" presId="urn:microsoft.com/office/officeart/2005/8/layout/process1"/>
    <dgm:cxn modelId="{F1D76C4C-CF1F-4BEA-8E24-8C94E901C67C}" type="presParOf" srcId="{F25FE340-F6DF-4407-8E7A-5541FD9575E0}" destId="{FBE20644-BE02-4A18-94BE-6CCD1BE0965C}" srcOrd="0" destOrd="0" presId="urn:microsoft.com/office/officeart/2005/8/layout/process1"/>
    <dgm:cxn modelId="{193DBB55-A0AF-4768-BD1D-96C98C2DD923}" type="presParOf" srcId="{7DB37D84-FB0E-4CEA-81D1-F5B231AC813D}" destId="{71D6BC6A-F0EE-4AF6-9C1F-48C5EE79BF7C}" srcOrd="2" destOrd="0" presId="urn:microsoft.com/office/officeart/2005/8/layout/process1"/>
    <dgm:cxn modelId="{6C6CD502-5BA4-411C-B447-452C2F4CEA04}" type="presParOf" srcId="{7DB37D84-FB0E-4CEA-81D1-F5B231AC813D}" destId="{278B0259-A173-4523-99BC-8B798B3CAA46}" srcOrd="3" destOrd="0" presId="urn:microsoft.com/office/officeart/2005/8/layout/process1"/>
    <dgm:cxn modelId="{57C140F1-C8B1-4F87-B999-D6A3D419F610}" type="presParOf" srcId="{278B0259-A173-4523-99BC-8B798B3CAA46}" destId="{6CAA6604-5B3C-463B-84FF-E82890E2A528}" srcOrd="0" destOrd="0" presId="urn:microsoft.com/office/officeart/2005/8/layout/process1"/>
    <dgm:cxn modelId="{89C5A7C2-6594-4506-879A-75F528F185A0}" type="presParOf" srcId="{7DB37D84-FB0E-4CEA-81D1-F5B231AC813D}" destId="{CB607503-A589-43FC-92C3-69C827EE1A03}" srcOrd="4" destOrd="0" presId="urn:microsoft.com/office/officeart/2005/8/layout/process1"/>
    <dgm:cxn modelId="{224BEAC5-1FC0-43DB-8E5C-AD429B63D665}" type="presParOf" srcId="{7DB37D84-FB0E-4CEA-81D1-F5B231AC813D}" destId="{BE283173-7EA3-480A-9651-B6124CCC19C0}" srcOrd="5" destOrd="0" presId="urn:microsoft.com/office/officeart/2005/8/layout/process1"/>
    <dgm:cxn modelId="{80D3A89F-7C2F-4B31-87EF-E2FECB9E7E09}" type="presParOf" srcId="{BE283173-7EA3-480A-9651-B6124CCC19C0}" destId="{1F419DDC-948B-4FE5-9C3E-2A6D59E0167E}" srcOrd="0" destOrd="0" presId="urn:microsoft.com/office/officeart/2005/8/layout/process1"/>
    <dgm:cxn modelId="{F6E40DE1-FAF4-4F34-8DC5-84DB87981A73}" type="presParOf" srcId="{7DB37D84-FB0E-4CEA-81D1-F5B231AC813D}" destId="{F2185FC1-35AD-4CA0-9875-2F0ED6B451D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30C37E-4A1E-4C4D-B3E8-D404C4031791}" type="doc">
      <dgm:prSet loTypeId="urn:microsoft.com/office/officeart/2005/8/layout/process1" loCatId="process" qsTypeId="urn:microsoft.com/office/officeart/2005/8/quickstyle/simple1#2" qsCatId="simple" csTypeId="urn:microsoft.com/office/officeart/2005/8/colors/accent5_2#2" csCatId="accent5" phldr="1"/>
      <dgm:spPr/>
      <dgm:t>
        <a:bodyPr/>
        <a:lstStyle/>
        <a:p>
          <a:endParaRPr lang="zh-CN" altLang="en-US"/>
        </a:p>
      </dgm:t>
    </dgm:pt>
    <dgm:pt modelId="{082F7BD1-A773-42A1-AE62-B7D4F1F5E35A}">
      <dgm:prSet phldrT="[文本]" phldr="0" custT="1"/>
      <dgm:spPr>
        <a:solidFill>
          <a:schemeClr val="accent1"/>
        </a:solidFill>
      </dgm:spPr>
      <dgm:t>
        <a:bodyPr vert="horz" wrap="square"/>
        <a:lstStyle/>
        <a:p>
          <a:pPr>
            <a:lnSpc>
              <a:spcPct val="100000"/>
            </a:lnSpc>
            <a:spcBef>
              <a:spcPct val="0"/>
            </a:spcBef>
            <a:spcAft>
              <a:spcPct val="35000"/>
            </a:spcAft>
          </a:pPr>
          <a:r>
            <a:rPr lang="zh-CN" altLang="en-US" sz="1000" dirty="0"/>
            <a:t>创建应用</a:t>
          </a:r>
          <a:r>
            <a:rPr lang="en-US" altLang="zh-CN" sz="1000" dirty="0"/>
            <a:t>SaaS A</a:t>
          </a:r>
        </a:p>
      </dgm:t>
    </dgm:pt>
    <dgm:pt modelId="{F7A1234F-D2CE-4973-A21D-5EA58BFCE3E8}" type="parTrans" cxnId="{2CB49466-3689-4C45-BDFC-AEDDC1810E1A}">
      <dgm:prSet/>
      <dgm:spPr/>
      <dgm:t>
        <a:bodyPr/>
        <a:lstStyle/>
        <a:p>
          <a:endParaRPr lang="zh-CN" altLang="en-US"/>
        </a:p>
      </dgm:t>
    </dgm:pt>
    <dgm:pt modelId="{0BA4C767-990C-46C5-988D-7F55E3A93A3D}" type="sibTrans" cxnId="{2CB49466-3689-4C45-BDFC-AEDDC1810E1A}">
      <dgm:prSet/>
      <dgm:spPr/>
      <dgm:t>
        <a:bodyPr/>
        <a:lstStyle/>
        <a:p>
          <a:endParaRPr lang="zh-CN" altLang="en-US"/>
        </a:p>
      </dgm:t>
    </dgm:pt>
    <dgm:pt modelId="{469A90F1-EBC4-4E45-8BDC-C0EDCC301A7C}">
      <dgm:prSet phldrT="[文本]" custT="1"/>
      <dgm:spPr>
        <a:solidFill>
          <a:schemeClr val="accent1"/>
        </a:solidFill>
      </dgm:spPr>
      <dgm:t>
        <a:bodyPr/>
        <a:lstStyle/>
        <a:p>
          <a:r>
            <a:rPr lang="zh-CN" altLang="en-US" sz="1000" dirty="0"/>
            <a:t>创建页面</a:t>
          </a:r>
        </a:p>
      </dgm:t>
    </dgm:pt>
    <dgm:pt modelId="{65317E40-D072-42F9-A5D1-07C319582A30}" type="parTrans" cxnId="{A1C2C11D-5D41-474F-9645-DF178C189F75}">
      <dgm:prSet/>
      <dgm:spPr/>
      <dgm:t>
        <a:bodyPr/>
        <a:lstStyle/>
        <a:p>
          <a:endParaRPr lang="zh-CN" altLang="en-US"/>
        </a:p>
      </dgm:t>
    </dgm:pt>
    <dgm:pt modelId="{047D500D-EECE-453C-B5C2-2BAFE8510884}" type="sibTrans" cxnId="{A1C2C11D-5D41-474F-9645-DF178C189F75}">
      <dgm:prSet/>
      <dgm:spPr/>
      <dgm:t>
        <a:bodyPr/>
        <a:lstStyle/>
        <a:p>
          <a:endParaRPr lang="zh-CN" altLang="en-US"/>
        </a:p>
      </dgm:t>
    </dgm:pt>
    <dgm:pt modelId="{12F63BA1-3645-44E6-BFA2-01EB3D96213C}">
      <dgm:prSet phldrT="[文本]" custT="1"/>
      <dgm:spPr>
        <a:solidFill>
          <a:schemeClr val="accent1"/>
        </a:solidFill>
      </dgm:spPr>
      <dgm:t>
        <a:bodyPr/>
        <a:lstStyle/>
        <a:p>
          <a:r>
            <a:rPr lang="zh-CN" altLang="en-US" sz="1000" dirty="0"/>
            <a:t>画布编辑</a:t>
          </a:r>
        </a:p>
      </dgm:t>
    </dgm:pt>
    <dgm:pt modelId="{732440EC-09D6-45B8-94AA-369F05493C2C}" type="parTrans" cxnId="{29144379-446C-4024-8D0A-011349910087}">
      <dgm:prSet/>
      <dgm:spPr/>
      <dgm:t>
        <a:bodyPr/>
        <a:lstStyle/>
        <a:p>
          <a:endParaRPr lang="zh-CN" altLang="en-US"/>
        </a:p>
      </dgm:t>
    </dgm:pt>
    <dgm:pt modelId="{9857137D-A3E2-4A7D-BB31-7C7A8864AE01}" type="sibTrans" cxnId="{29144379-446C-4024-8D0A-011349910087}">
      <dgm:prSet/>
      <dgm:spPr/>
      <dgm:t>
        <a:bodyPr/>
        <a:lstStyle/>
        <a:p>
          <a:endParaRPr lang="zh-CN" altLang="en-US"/>
        </a:p>
      </dgm:t>
    </dgm:pt>
    <dgm:pt modelId="{F608495D-6BC4-4075-9322-76B8C74DDC0B}">
      <dgm:prSet phldrT="[文本]" custT="1"/>
      <dgm:spPr>
        <a:solidFill>
          <a:srgbClr val="FFC000"/>
        </a:solidFill>
      </dgm:spPr>
      <dgm:t>
        <a:bodyPr/>
        <a:lstStyle/>
        <a:p>
          <a:r>
            <a:rPr lang="zh-CN" altLang="en-US" sz="1000" dirty="0"/>
            <a:t>页面</a:t>
          </a:r>
          <a:r>
            <a:rPr lang="en-US" altLang="zh-CN" sz="1000" dirty="0"/>
            <a:t>\</a:t>
          </a:r>
          <a:r>
            <a:rPr lang="zh-CN" altLang="en-US" sz="1000" dirty="0"/>
            <a:t>组件配置</a:t>
          </a:r>
        </a:p>
      </dgm:t>
    </dgm:pt>
    <dgm:pt modelId="{0DF866F8-C3B3-494B-BEDD-C751C245C1A6}" type="parTrans" cxnId="{D1964CB0-1362-419C-942F-FB1F3B611463}">
      <dgm:prSet/>
      <dgm:spPr/>
      <dgm:t>
        <a:bodyPr/>
        <a:lstStyle/>
        <a:p>
          <a:endParaRPr lang="zh-CN" altLang="en-US"/>
        </a:p>
      </dgm:t>
    </dgm:pt>
    <dgm:pt modelId="{84E7077F-0564-463F-A9F4-A55276E515C1}" type="sibTrans" cxnId="{D1964CB0-1362-419C-942F-FB1F3B611463}">
      <dgm:prSet/>
      <dgm:spPr/>
      <dgm:t>
        <a:bodyPr/>
        <a:lstStyle/>
        <a:p>
          <a:endParaRPr lang="zh-CN" altLang="en-US"/>
        </a:p>
      </dgm:t>
    </dgm:pt>
    <dgm:pt modelId="{319DF26F-C5CF-4A4E-93F2-90206092EF7A}">
      <dgm:prSet phldrT="[文本]" phldr="0" custT="1"/>
      <dgm:spPr>
        <a:solidFill>
          <a:srgbClr val="FFC000"/>
        </a:solidFill>
      </dgm:spPr>
      <dgm:t>
        <a:bodyPr vert="horz" wrap="square"/>
        <a:lstStyle/>
        <a:p>
          <a:pPr>
            <a:lnSpc>
              <a:spcPct val="100000"/>
            </a:lnSpc>
            <a:spcBef>
              <a:spcPct val="0"/>
            </a:spcBef>
            <a:spcAft>
              <a:spcPct val="35000"/>
            </a:spcAft>
          </a:pPr>
          <a:r>
            <a:rPr lang="zh-CN" altLang="en-US" sz="1000" dirty="0"/>
            <a:t>部署应用</a:t>
          </a:r>
          <a:endParaRPr sz="6500" dirty="0"/>
        </a:p>
      </dgm:t>
    </dgm:pt>
    <dgm:pt modelId="{B11CDCBC-310B-46A7-BF81-2BA7F1E800FB}" type="parTrans" cxnId="{3ECC57C8-EFAB-420C-9449-D8A0D84C0065}">
      <dgm:prSet/>
      <dgm:spPr/>
      <dgm:t>
        <a:bodyPr/>
        <a:lstStyle/>
        <a:p>
          <a:endParaRPr lang="zh-CN" altLang="en-US"/>
        </a:p>
      </dgm:t>
    </dgm:pt>
    <dgm:pt modelId="{0F698B28-B268-41A2-9707-81743F3C9FE5}" type="sibTrans" cxnId="{3ECC57C8-EFAB-420C-9449-D8A0D84C0065}">
      <dgm:prSet/>
      <dgm:spPr/>
      <dgm:t>
        <a:bodyPr/>
        <a:lstStyle/>
        <a:p>
          <a:endParaRPr lang="zh-CN" altLang="en-US"/>
        </a:p>
      </dgm:t>
    </dgm:pt>
    <dgm:pt modelId="{C0A171B2-2F19-4D93-9E77-D5DC6D93C3F1}" type="pres">
      <dgm:prSet presAssocID="{9330C37E-4A1E-4C4D-B3E8-D404C4031791}" presName="Name0" presStyleCnt="0">
        <dgm:presLayoutVars>
          <dgm:dir/>
          <dgm:resizeHandles val="exact"/>
        </dgm:presLayoutVars>
      </dgm:prSet>
      <dgm:spPr/>
    </dgm:pt>
    <dgm:pt modelId="{96E8A1DE-9DF8-49F5-8ACB-60B252D95436}" type="pres">
      <dgm:prSet presAssocID="{082F7BD1-A773-42A1-AE62-B7D4F1F5E35A}" presName="node" presStyleLbl="node1" presStyleIdx="0" presStyleCnt="5">
        <dgm:presLayoutVars>
          <dgm:bulletEnabled val="1"/>
        </dgm:presLayoutVars>
      </dgm:prSet>
      <dgm:spPr/>
    </dgm:pt>
    <dgm:pt modelId="{F182D18A-39C7-49F3-AFF2-F5CE8108BB5B}" type="pres">
      <dgm:prSet presAssocID="{0BA4C767-990C-46C5-988D-7F55E3A93A3D}" presName="sibTrans" presStyleLbl="sibTrans2D1" presStyleIdx="0" presStyleCnt="4"/>
      <dgm:spPr/>
    </dgm:pt>
    <dgm:pt modelId="{CDE0B6AC-D350-4B2C-901A-CBEE6B0F0759}" type="pres">
      <dgm:prSet presAssocID="{0BA4C767-990C-46C5-988D-7F55E3A93A3D}" presName="connectorText" presStyleLbl="sibTrans2D1" presStyleIdx="0" presStyleCnt="4"/>
      <dgm:spPr/>
    </dgm:pt>
    <dgm:pt modelId="{92D1D890-D233-46A9-BF69-DD9AD7F65D30}" type="pres">
      <dgm:prSet presAssocID="{469A90F1-EBC4-4E45-8BDC-C0EDCC301A7C}" presName="node" presStyleLbl="node1" presStyleIdx="1" presStyleCnt="5">
        <dgm:presLayoutVars>
          <dgm:bulletEnabled val="1"/>
        </dgm:presLayoutVars>
      </dgm:prSet>
      <dgm:spPr/>
    </dgm:pt>
    <dgm:pt modelId="{9BD99F14-F4EF-4FD2-8140-62100219F0B6}" type="pres">
      <dgm:prSet presAssocID="{047D500D-EECE-453C-B5C2-2BAFE8510884}" presName="sibTrans" presStyleLbl="sibTrans2D1" presStyleIdx="1" presStyleCnt="4"/>
      <dgm:spPr/>
    </dgm:pt>
    <dgm:pt modelId="{7B50CDF0-73B7-4E7A-82E6-CC5F149E4E66}" type="pres">
      <dgm:prSet presAssocID="{047D500D-EECE-453C-B5C2-2BAFE8510884}" presName="connectorText" presStyleLbl="sibTrans2D1" presStyleIdx="1" presStyleCnt="4"/>
      <dgm:spPr/>
    </dgm:pt>
    <dgm:pt modelId="{B3337CAE-0862-406C-BBE6-A642A6B82A6C}" type="pres">
      <dgm:prSet presAssocID="{12F63BA1-3645-44E6-BFA2-01EB3D96213C}" presName="node" presStyleLbl="node1" presStyleIdx="2" presStyleCnt="5">
        <dgm:presLayoutVars>
          <dgm:bulletEnabled val="1"/>
        </dgm:presLayoutVars>
      </dgm:prSet>
      <dgm:spPr/>
    </dgm:pt>
    <dgm:pt modelId="{33E0FE6F-298E-4854-9600-CA20C3D8B96A}" type="pres">
      <dgm:prSet presAssocID="{9857137D-A3E2-4A7D-BB31-7C7A8864AE01}" presName="sibTrans" presStyleLbl="sibTrans2D1" presStyleIdx="2" presStyleCnt="4"/>
      <dgm:spPr/>
    </dgm:pt>
    <dgm:pt modelId="{6C148E04-F1DC-4708-B4B3-83028740B291}" type="pres">
      <dgm:prSet presAssocID="{9857137D-A3E2-4A7D-BB31-7C7A8864AE01}" presName="connectorText" presStyleLbl="sibTrans2D1" presStyleIdx="2" presStyleCnt="4"/>
      <dgm:spPr/>
    </dgm:pt>
    <dgm:pt modelId="{EF23A24F-00DE-424C-9669-56A4D95E5C33}" type="pres">
      <dgm:prSet presAssocID="{F608495D-6BC4-4075-9322-76B8C74DDC0B}" presName="node" presStyleLbl="node1" presStyleIdx="3" presStyleCnt="5">
        <dgm:presLayoutVars>
          <dgm:bulletEnabled val="1"/>
        </dgm:presLayoutVars>
      </dgm:prSet>
      <dgm:spPr/>
    </dgm:pt>
    <dgm:pt modelId="{98CA7944-539D-4084-BAD8-1727164C4D8B}" type="pres">
      <dgm:prSet presAssocID="{84E7077F-0564-463F-A9F4-A55276E515C1}" presName="sibTrans" presStyleLbl="sibTrans2D1" presStyleIdx="3" presStyleCnt="4"/>
      <dgm:spPr/>
    </dgm:pt>
    <dgm:pt modelId="{31961840-BE5D-435C-BC82-30210339FF11}" type="pres">
      <dgm:prSet presAssocID="{84E7077F-0564-463F-A9F4-A55276E515C1}" presName="connectorText" presStyleLbl="sibTrans2D1" presStyleIdx="3" presStyleCnt="4"/>
      <dgm:spPr/>
    </dgm:pt>
    <dgm:pt modelId="{F749206C-2BC6-457F-B665-BF976377D093}" type="pres">
      <dgm:prSet presAssocID="{319DF26F-C5CF-4A4E-93F2-90206092EF7A}" presName="node" presStyleLbl="node1" presStyleIdx="4" presStyleCnt="5">
        <dgm:presLayoutVars>
          <dgm:bulletEnabled val="1"/>
        </dgm:presLayoutVars>
      </dgm:prSet>
      <dgm:spPr/>
    </dgm:pt>
  </dgm:ptLst>
  <dgm:cxnLst>
    <dgm:cxn modelId="{FA1AB411-0BCB-4BA4-8E2B-797828305658}" type="presOf" srcId="{9857137D-A3E2-4A7D-BB31-7C7A8864AE01}" destId="{6C148E04-F1DC-4708-B4B3-83028740B291}" srcOrd="1" destOrd="0" presId="urn:microsoft.com/office/officeart/2005/8/layout/process1"/>
    <dgm:cxn modelId="{A1C2C11D-5D41-474F-9645-DF178C189F75}" srcId="{9330C37E-4A1E-4C4D-B3E8-D404C4031791}" destId="{469A90F1-EBC4-4E45-8BDC-C0EDCC301A7C}" srcOrd="1" destOrd="0" parTransId="{65317E40-D072-42F9-A5D1-07C319582A30}" sibTransId="{047D500D-EECE-453C-B5C2-2BAFE8510884}"/>
    <dgm:cxn modelId="{2CB49466-3689-4C45-BDFC-AEDDC1810E1A}" srcId="{9330C37E-4A1E-4C4D-B3E8-D404C4031791}" destId="{082F7BD1-A773-42A1-AE62-B7D4F1F5E35A}" srcOrd="0" destOrd="0" parTransId="{F7A1234F-D2CE-4973-A21D-5EA58BFCE3E8}" sibTransId="{0BA4C767-990C-46C5-988D-7F55E3A93A3D}"/>
    <dgm:cxn modelId="{FDFA3447-6F38-45A3-9291-F91EAD41DF09}" type="presOf" srcId="{047D500D-EECE-453C-B5C2-2BAFE8510884}" destId="{7B50CDF0-73B7-4E7A-82E6-CC5F149E4E66}" srcOrd="1" destOrd="0" presId="urn:microsoft.com/office/officeart/2005/8/layout/process1"/>
    <dgm:cxn modelId="{CBA05C47-C80C-4E29-8235-B743EBA9B6A8}" type="presOf" srcId="{84E7077F-0564-463F-A9F4-A55276E515C1}" destId="{31961840-BE5D-435C-BC82-30210339FF11}" srcOrd="1" destOrd="0" presId="urn:microsoft.com/office/officeart/2005/8/layout/process1"/>
    <dgm:cxn modelId="{0FB25B70-50E5-4F9E-A095-806064DD4E73}" type="presOf" srcId="{84E7077F-0564-463F-A9F4-A55276E515C1}" destId="{98CA7944-539D-4084-BAD8-1727164C4D8B}" srcOrd="0" destOrd="0" presId="urn:microsoft.com/office/officeart/2005/8/layout/process1"/>
    <dgm:cxn modelId="{29144379-446C-4024-8D0A-011349910087}" srcId="{9330C37E-4A1E-4C4D-B3E8-D404C4031791}" destId="{12F63BA1-3645-44E6-BFA2-01EB3D96213C}" srcOrd="2" destOrd="0" parTransId="{732440EC-09D6-45B8-94AA-369F05493C2C}" sibTransId="{9857137D-A3E2-4A7D-BB31-7C7A8864AE01}"/>
    <dgm:cxn modelId="{0C238A7B-C036-4FE3-AA80-A32E0747E553}" type="presOf" srcId="{469A90F1-EBC4-4E45-8BDC-C0EDCC301A7C}" destId="{92D1D890-D233-46A9-BF69-DD9AD7F65D30}" srcOrd="0" destOrd="0" presId="urn:microsoft.com/office/officeart/2005/8/layout/process1"/>
    <dgm:cxn modelId="{D8905E7D-84C6-4AAF-97B6-15A7A6E96A42}" type="presOf" srcId="{0BA4C767-990C-46C5-988D-7F55E3A93A3D}" destId="{CDE0B6AC-D350-4B2C-901A-CBEE6B0F0759}" srcOrd="1" destOrd="0" presId="urn:microsoft.com/office/officeart/2005/8/layout/process1"/>
    <dgm:cxn modelId="{A1CCC27E-7898-446D-A91F-E8580B3D38C5}" type="presOf" srcId="{9330C37E-4A1E-4C4D-B3E8-D404C4031791}" destId="{C0A171B2-2F19-4D93-9E77-D5DC6D93C3F1}" srcOrd="0" destOrd="0" presId="urn:microsoft.com/office/officeart/2005/8/layout/process1"/>
    <dgm:cxn modelId="{79B21282-9979-4166-B960-674F53E1B4C0}" type="presOf" srcId="{047D500D-EECE-453C-B5C2-2BAFE8510884}" destId="{9BD99F14-F4EF-4FD2-8140-62100219F0B6}" srcOrd="0" destOrd="0" presId="urn:microsoft.com/office/officeart/2005/8/layout/process1"/>
    <dgm:cxn modelId="{40F26789-68A6-4994-9B3C-03E96D34AD26}" type="presOf" srcId="{319DF26F-C5CF-4A4E-93F2-90206092EF7A}" destId="{F749206C-2BC6-457F-B665-BF976377D093}" srcOrd="0" destOrd="0" presId="urn:microsoft.com/office/officeart/2005/8/layout/process1"/>
    <dgm:cxn modelId="{03B837A2-8599-4FBB-8ABB-9C32A7C0A202}" type="presOf" srcId="{9857137D-A3E2-4A7D-BB31-7C7A8864AE01}" destId="{33E0FE6F-298E-4854-9600-CA20C3D8B96A}" srcOrd="0" destOrd="0" presId="urn:microsoft.com/office/officeart/2005/8/layout/process1"/>
    <dgm:cxn modelId="{D1964CB0-1362-419C-942F-FB1F3B611463}" srcId="{9330C37E-4A1E-4C4D-B3E8-D404C4031791}" destId="{F608495D-6BC4-4075-9322-76B8C74DDC0B}" srcOrd="3" destOrd="0" parTransId="{0DF866F8-C3B3-494B-BEDD-C751C245C1A6}" sibTransId="{84E7077F-0564-463F-A9F4-A55276E515C1}"/>
    <dgm:cxn modelId="{9D0D1CC3-42BC-4F68-B727-12324BEB159D}" type="presOf" srcId="{082F7BD1-A773-42A1-AE62-B7D4F1F5E35A}" destId="{96E8A1DE-9DF8-49F5-8ACB-60B252D95436}" srcOrd="0" destOrd="0" presId="urn:microsoft.com/office/officeart/2005/8/layout/process1"/>
    <dgm:cxn modelId="{A7205DC3-375D-4E7C-BCEF-B5A0A122EAAE}" type="presOf" srcId="{F608495D-6BC4-4075-9322-76B8C74DDC0B}" destId="{EF23A24F-00DE-424C-9669-56A4D95E5C33}" srcOrd="0" destOrd="0" presId="urn:microsoft.com/office/officeart/2005/8/layout/process1"/>
    <dgm:cxn modelId="{3ECC57C8-EFAB-420C-9449-D8A0D84C0065}" srcId="{9330C37E-4A1E-4C4D-B3E8-D404C4031791}" destId="{319DF26F-C5CF-4A4E-93F2-90206092EF7A}" srcOrd="4" destOrd="0" parTransId="{B11CDCBC-310B-46A7-BF81-2BA7F1E800FB}" sibTransId="{0F698B28-B268-41A2-9707-81743F3C9FE5}"/>
    <dgm:cxn modelId="{5228D9E2-2906-4834-AC39-909700BB3F51}" type="presOf" srcId="{0BA4C767-990C-46C5-988D-7F55E3A93A3D}" destId="{F182D18A-39C7-49F3-AFF2-F5CE8108BB5B}" srcOrd="0" destOrd="0" presId="urn:microsoft.com/office/officeart/2005/8/layout/process1"/>
    <dgm:cxn modelId="{D09F8EF5-BD22-4A09-A1E8-264670BFF358}" type="presOf" srcId="{12F63BA1-3645-44E6-BFA2-01EB3D96213C}" destId="{B3337CAE-0862-406C-BBE6-A642A6B82A6C}" srcOrd="0" destOrd="0" presId="urn:microsoft.com/office/officeart/2005/8/layout/process1"/>
    <dgm:cxn modelId="{B48FE4C1-CBD3-4E14-ADC9-D31D2953B324}" type="presParOf" srcId="{C0A171B2-2F19-4D93-9E77-D5DC6D93C3F1}" destId="{96E8A1DE-9DF8-49F5-8ACB-60B252D95436}" srcOrd="0" destOrd="0" presId="urn:microsoft.com/office/officeart/2005/8/layout/process1"/>
    <dgm:cxn modelId="{85CAF03A-A2C3-4416-9245-F22F8C597B88}" type="presParOf" srcId="{C0A171B2-2F19-4D93-9E77-D5DC6D93C3F1}" destId="{F182D18A-39C7-49F3-AFF2-F5CE8108BB5B}" srcOrd="1" destOrd="0" presId="urn:microsoft.com/office/officeart/2005/8/layout/process1"/>
    <dgm:cxn modelId="{F0990CBE-FCC1-4590-882E-B149E670810E}" type="presParOf" srcId="{F182D18A-39C7-49F3-AFF2-F5CE8108BB5B}" destId="{CDE0B6AC-D350-4B2C-901A-CBEE6B0F0759}" srcOrd="0" destOrd="0" presId="urn:microsoft.com/office/officeart/2005/8/layout/process1"/>
    <dgm:cxn modelId="{8C99A923-E4D6-43B3-A47A-F8177D32198E}" type="presParOf" srcId="{C0A171B2-2F19-4D93-9E77-D5DC6D93C3F1}" destId="{92D1D890-D233-46A9-BF69-DD9AD7F65D30}" srcOrd="2" destOrd="0" presId="urn:microsoft.com/office/officeart/2005/8/layout/process1"/>
    <dgm:cxn modelId="{0C9DBC0B-8DF7-4B17-9A4A-483FF00726E7}" type="presParOf" srcId="{C0A171B2-2F19-4D93-9E77-D5DC6D93C3F1}" destId="{9BD99F14-F4EF-4FD2-8140-62100219F0B6}" srcOrd="3" destOrd="0" presId="urn:microsoft.com/office/officeart/2005/8/layout/process1"/>
    <dgm:cxn modelId="{F59694D9-62A7-4A2C-B730-2CDC749196B3}" type="presParOf" srcId="{9BD99F14-F4EF-4FD2-8140-62100219F0B6}" destId="{7B50CDF0-73B7-4E7A-82E6-CC5F149E4E66}" srcOrd="0" destOrd="0" presId="urn:microsoft.com/office/officeart/2005/8/layout/process1"/>
    <dgm:cxn modelId="{0BF786BE-1268-460D-A8BC-B52AC73E866B}" type="presParOf" srcId="{C0A171B2-2F19-4D93-9E77-D5DC6D93C3F1}" destId="{B3337CAE-0862-406C-BBE6-A642A6B82A6C}" srcOrd="4" destOrd="0" presId="urn:microsoft.com/office/officeart/2005/8/layout/process1"/>
    <dgm:cxn modelId="{EC8ABA76-841D-4465-BD17-20637E55074C}" type="presParOf" srcId="{C0A171B2-2F19-4D93-9E77-D5DC6D93C3F1}" destId="{33E0FE6F-298E-4854-9600-CA20C3D8B96A}" srcOrd="5" destOrd="0" presId="urn:microsoft.com/office/officeart/2005/8/layout/process1"/>
    <dgm:cxn modelId="{C6D6B8D8-D056-46F9-B5FA-BF8412DA748B}" type="presParOf" srcId="{33E0FE6F-298E-4854-9600-CA20C3D8B96A}" destId="{6C148E04-F1DC-4708-B4B3-83028740B291}" srcOrd="0" destOrd="0" presId="urn:microsoft.com/office/officeart/2005/8/layout/process1"/>
    <dgm:cxn modelId="{A3F98FCB-03C4-4823-B898-4DBA45D902F9}" type="presParOf" srcId="{C0A171B2-2F19-4D93-9E77-D5DC6D93C3F1}" destId="{EF23A24F-00DE-424C-9669-56A4D95E5C33}" srcOrd="6" destOrd="0" presId="urn:microsoft.com/office/officeart/2005/8/layout/process1"/>
    <dgm:cxn modelId="{8D490DB9-BF03-4070-B6A6-E1FF70BD730C}" type="presParOf" srcId="{C0A171B2-2F19-4D93-9E77-D5DC6D93C3F1}" destId="{98CA7944-539D-4084-BAD8-1727164C4D8B}" srcOrd="7" destOrd="0" presId="urn:microsoft.com/office/officeart/2005/8/layout/process1"/>
    <dgm:cxn modelId="{ECE42A94-3FAC-4FEC-9D66-00775092A64E}" type="presParOf" srcId="{98CA7944-539D-4084-BAD8-1727164C4D8B}" destId="{31961840-BE5D-435C-BC82-30210339FF11}" srcOrd="0" destOrd="0" presId="urn:microsoft.com/office/officeart/2005/8/layout/process1"/>
    <dgm:cxn modelId="{BC5A42DF-4954-4DE1-A928-F5A734C17603}" type="presParOf" srcId="{C0A171B2-2F19-4D93-9E77-D5DC6D93C3F1}" destId="{F749206C-2BC6-457F-B665-BF976377D093}"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882489-350E-40B9-9D55-55001A902165}" type="doc">
      <dgm:prSet loTypeId="urn:microsoft.com/office/officeart/2005/8/layout/process1" loCatId="process" qsTypeId="urn:microsoft.com/office/officeart/2005/8/quickstyle/simple1#3" qsCatId="simple" csTypeId="urn:microsoft.com/office/officeart/2005/8/colors/accent5_2#3" csCatId="accent5" phldr="1"/>
      <dgm:spPr/>
    </dgm:pt>
    <dgm:pt modelId="{656EAC77-8441-41F0-8536-5CD957325227}">
      <dgm:prSet phldrT="[文本]" custT="1"/>
      <dgm:spPr>
        <a:solidFill>
          <a:schemeClr val="accent1"/>
        </a:solidFill>
      </dgm:spPr>
      <dgm:t>
        <a:bodyPr/>
        <a:lstStyle/>
        <a:p>
          <a:r>
            <a:rPr lang="zh-CN" altLang="en-US" sz="1000" dirty="0">
              <a:latin typeface="+mn-ea"/>
              <a:ea typeface="+mn-ea"/>
            </a:rPr>
            <a:t>创建</a:t>
          </a:r>
          <a:r>
            <a:rPr lang="en-US" altLang="zh-CN" sz="1000" dirty="0">
              <a:latin typeface="+mn-ea"/>
              <a:ea typeface="+mn-ea"/>
            </a:rPr>
            <a:t>SaaS A</a:t>
          </a:r>
        </a:p>
        <a:p>
          <a:r>
            <a:rPr lang="zh-CN" altLang="en-US" sz="1000" dirty="0">
              <a:latin typeface="+mn-ea"/>
              <a:ea typeface="+mn-ea"/>
            </a:rPr>
            <a:t>后台模块</a:t>
          </a:r>
        </a:p>
      </dgm:t>
    </dgm:pt>
    <dgm:pt modelId="{AABD72C5-719E-4E4B-ADDF-74C6A2FE7E7F}" type="parTrans" cxnId="{A1884E55-DCC2-4565-A3A1-46AE4E7DE126}">
      <dgm:prSet/>
      <dgm:spPr/>
      <dgm:t>
        <a:bodyPr/>
        <a:lstStyle/>
        <a:p>
          <a:endParaRPr lang="zh-CN" altLang="en-US" sz="1000">
            <a:latin typeface="+mn-ea"/>
            <a:ea typeface="+mn-ea"/>
          </a:endParaRPr>
        </a:p>
      </dgm:t>
    </dgm:pt>
    <dgm:pt modelId="{BF720787-AF90-46B3-83BA-AC4DCE270559}" type="sibTrans" cxnId="{A1884E55-DCC2-4565-A3A1-46AE4E7DE126}">
      <dgm:prSet custT="1"/>
      <dgm:spPr/>
      <dgm:t>
        <a:bodyPr/>
        <a:lstStyle/>
        <a:p>
          <a:endParaRPr lang="zh-CN" altLang="en-US" sz="1000">
            <a:latin typeface="+mn-ea"/>
            <a:ea typeface="+mn-ea"/>
          </a:endParaRPr>
        </a:p>
      </dgm:t>
    </dgm:pt>
    <dgm:pt modelId="{54C9EAB0-7DA4-4FF6-8A2F-DD791C8FC93E}">
      <dgm:prSet phldrT="[文本]" phldr="0" custT="1"/>
      <dgm:spPr>
        <a:solidFill>
          <a:schemeClr val="accent1"/>
        </a:solidFill>
      </dgm:spPr>
      <dgm:t>
        <a:bodyPr vert="horz" wrap="square"/>
        <a:lstStyle/>
        <a:p>
          <a:pPr>
            <a:lnSpc>
              <a:spcPct val="100000"/>
            </a:lnSpc>
            <a:spcBef>
              <a:spcPct val="0"/>
            </a:spcBef>
            <a:spcAft>
              <a:spcPct val="35000"/>
            </a:spcAft>
          </a:pPr>
          <a:r>
            <a:rPr lang="en-US" altLang="zh-CN" sz="1000" dirty="0">
              <a:latin typeface="+mn-ea"/>
              <a:ea typeface="+mn-ea"/>
            </a:rPr>
            <a:t>SaaS A </a:t>
          </a:r>
        </a:p>
        <a:p>
          <a:pPr>
            <a:lnSpc>
              <a:spcPct val="100000"/>
            </a:lnSpc>
            <a:spcBef>
              <a:spcPct val="0"/>
            </a:spcBef>
            <a:spcAft>
              <a:spcPct val="35000"/>
            </a:spcAft>
          </a:pPr>
          <a:r>
            <a:rPr lang="zh-CN" altLang="en-US" sz="1000" dirty="0">
              <a:latin typeface="+mn-ea"/>
              <a:ea typeface="+mn-ea"/>
            </a:rPr>
            <a:t>前端模块</a:t>
          </a:r>
          <a:endParaRPr sz="6500" dirty="0"/>
        </a:p>
      </dgm:t>
    </dgm:pt>
    <dgm:pt modelId="{33F61947-AF16-49C9-9B69-2E928CEF27CB}" type="parTrans" cxnId="{791C6FAC-47CA-465D-8B47-BB6A07799952}">
      <dgm:prSet/>
      <dgm:spPr/>
      <dgm:t>
        <a:bodyPr/>
        <a:lstStyle/>
        <a:p>
          <a:endParaRPr lang="zh-CN" altLang="en-US" sz="1000">
            <a:latin typeface="+mn-ea"/>
            <a:ea typeface="+mn-ea"/>
          </a:endParaRPr>
        </a:p>
      </dgm:t>
    </dgm:pt>
    <dgm:pt modelId="{C5B68068-BEAB-43FA-AEE1-A5046DA762BF}" type="sibTrans" cxnId="{791C6FAC-47CA-465D-8B47-BB6A07799952}">
      <dgm:prSet/>
      <dgm:spPr/>
      <dgm:t>
        <a:bodyPr/>
        <a:lstStyle/>
        <a:p>
          <a:endParaRPr lang="zh-CN" altLang="en-US" sz="1000">
            <a:latin typeface="+mn-ea"/>
            <a:ea typeface="+mn-ea"/>
          </a:endParaRPr>
        </a:p>
      </dgm:t>
    </dgm:pt>
    <dgm:pt modelId="{D03ADA76-874D-4DC3-B7EC-AB29CA9D7874}" type="pres">
      <dgm:prSet presAssocID="{66882489-350E-40B9-9D55-55001A902165}" presName="Name0" presStyleCnt="0">
        <dgm:presLayoutVars>
          <dgm:dir/>
          <dgm:resizeHandles val="exact"/>
        </dgm:presLayoutVars>
      </dgm:prSet>
      <dgm:spPr/>
    </dgm:pt>
    <dgm:pt modelId="{4C40098E-1DAD-4356-B77D-202E7F707742}" type="pres">
      <dgm:prSet presAssocID="{656EAC77-8441-41F0-8536-5CD957325227}" presName="node" presStyleLbl="node1" presStyleIdx="0" presStyleCnt="2">
        <dgm:presLayoutVars>
          <dgm:bulletEnabled val="1"/>
        </dgm:presLayoutVars>
      </dgm:prSet>
      <dgm:spPr/>
    </dgm:pt>
    <dgm:pt modelId="{6C3E473F-795F-406F-BB20-457752B9F4A1}" type="pres">
      <dgm:prSet presAssocID="{BF720787-AF90-46B3-83BA-AC4DCE270559}" presName="sibTrans" presStyleLbl="sibTrans2D1" presStyleIdx="0" presStyleCnt="1"/>
      <dgm:spPr/>
    </dgm:pt>
    <dgm:pt modelId="{8591C270-93C1-4081-95C7-8CD59D11C448}" type="pres">
      <dgm:prSet presAssocID="{BF720787-AF90-46B3-83BA-AC4DCE270559}" presName="connectorText" presStyleLbl="sibTrans2D1" presStyleIdx="0" presStyleCnt="1"/>
      <dgm:spPr/>
    </dgm:pt>
    <dgm:pt modelId="{2618DE3A-C9D0-4B07-8175-3C6F335CD089}" type="pres">
      <dgm:prSet presAssocID="{54C9EAB0-7DA4-4FF6-8A2F-DD791C8FC93E}" presName="node" presStyleLbl="node1" presStyleIdx="1" presStyleCnt="2">
        <dgm:presLayoutVars>
          <dgm:bulletEnabled val="1"/>
        </dgm:presLayoutVars>
      </dgm:prSet>
      <dgm:spPr/>
    </dgm:pt>
  </dgm:ptLst>
  <dgm:cxnLst>
    <dgm:cxn modelId="{689A6C12-5629-4A67-B5E8-867A4EC9BC14}" type="presOf" srcId="{656EAC77-8441-41F0-8536-5CD957325227}" destId="{4C40098E-1DAD-4356-B77D-202E7F707742}" srcOrd="0" destOrd="0" presId="urn:microsoft.com/office/officeart/2005/8/layout/process1"/>
    <dgm:cxn modelId="{A1884E55-DCC2-4565-A3A1-46AE4E7DE126}" srcId="{66882489-350E-40B9-9D55-55001A902165}" destId="{656EAC77-8441-41F0-8536-5CD957325227}" srcOrd="0" destOrd="0" parTransId="{AABD72C5-719E-4E4B-ADDF-74C6A2FE7E7F}" sibTransId="{BF720787-AF90-46B3-83BA-AC4DCE270559}"/>
    <dgm:cxn modelId="{C34AE187-31F6-487F-B43A-4B74057860A6}" type="presOf" srcId="{66882489-350E-40B9-9D55-55001A902165}" destId="{D03ADA76-874D-4DC3-B7EC-AB29CA9D7874}" srcOrd="0" destOrd="0" presId="urn:microsoft.com/office/officeart/2005/8/layout/process1"/>
    <dgm:cxn modelId="{791C6FAC-47CA-465D-8B47-BB6A07799952}" srcId="{66882489-350E-40B9-9D55-55001A902165}" destId="{54C9EAB0-7DA4-4FF6-8A2F-DD791C8FC93E}" srcOrd="1" destOrd="0" parTransId="{33F61947-AF16-49C9-9B69-2E928CEF27CB}" sibTransId="{C5B68068-BEAB-43FA-AEE1-A5046DA762BF}"/>
    <dgm:cxn modelId="{421FA8C5-3FF9-45B8-891F-9BD25AD35B44}" type="presOf" srcId="{54C9EAB0-7DA4-4FF6-8A2F-DD791C8FC93E}" destId="{2618DE3A-C9D0-4B07-8175-3C6F335CD089}" srcOrd="0" destOrd="0" presId="urn:microsoft.com/office/officeart/2005/8/layout/process1"/>
    <dgm:cxn modelId="{920B87CC-8FFA-438E-AEFF-DBF90290FB93}" type="presOf" srcId="{BF720787-AF90-46B3-83BA-AC4DCE270559}" destId="{6C3E473F-795F-406F-BB20-457752B9F4A1}" srcOrd="0" destOrd="0" presId="urn:microsoft.com/office/officeart/2005/8/layout/process1"/>
    <dgm:cxn modelId="{B39503EC-B447-46B3-AE67-1D4DE5FC62DD}" type="presOf" srcId="{BF720787-AF90-46B3-83BA-AC4DCE270559}" destId="{8591C270-93C1-4081-95C7-8CD59D11C448}" srcOrd="1" destOrd="0" presId="urn:microsoft.com/office/officeart/2005/8/layout/process1"/>
    <dgm:cxn modelId="{86DDA892-4110-40CF-B6F0-37D680C2FFBF}" type="presParOf" srcId="{D03ADA76-874D-4DC3-B7EC-AB29CA9D7874}" destId="{4C40098E-1DAD-4356-B77D-202E7F707742}" srcOrd="0" destOrd="0" presId="urn:microsoft.com/office/officeart/2005/8/layout/process1"/>
    <dgm:cxn modelId="{F06A5C29-CE0E-4499-856A-6C50544BF095}" type="presParOf" srcId="{D03ADA76-874D-4DC3-B7EC-AB29CA9D7874}" destId="{6C3E473F-795F-406F-BB20-457752B9F4A1}" srcOrd="1" destOrd="0" presId="urn:microsoft.com/office/officeart/2005/8/layout/process1"/>
    <dgm:cxn modelId="{F390EB8C-1031-4917-B015-7F9A9B428106}" type="presParOf" srcId="{6C3E473F-795F-406F-BB20-457752B9F4A1}" destId="{8591C270-93C1-4081-95C7-8CD59D11C448}" srcOrd="0" destOrd="0" presId="urn:microsoft.com/office/officeart/2005/8/layout/process1"/>
    <dgm:cxn modelId="{35489ED6-F827-489D-B3CF-04C7EAD8A97E}" type="presParOf" srcId="{D03ADA76-874D-4DC3-B7EC-AB29CA9D7874}" destId="{2618DE3A-C9D0-4B07-8175-3C6F335CD089}"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05C8CA-BE03-124D-823C-8BD19B570F81}" type="doc">
      <dgm:prSet loTypeId="urn:microsoft.com/office/officeart/2005/8/layout/process1" loCatId="" qsTypeId="urn:microsoft.com/office/officeart/2005/8/quickstyle/simple1#6" qsCatId="simple" csTypeId="urn:microsoft.com/office/officeart/2005/8/colors/accent5_2#5" csCatId="accent5" phldr="1"/>
      <dgm:spPr/>
    </dgm:pt>
    <dgm:pt modelId="{9E640B11-5431-8D43-8830-35B882A49428}">
      <dgm:prSet phldrT="[文本]" custT="1"/>
      <dgm:spPr>
        <a:solidFill>
          <a:schemeClr val="accent1"/>
        </a:solidFill>
      </dgm:spPr>
      <dgm:t>
        <a:bodyPr/>
        <a:lstStyle/>
        <a:p>
          <a:r>
            <a:rPr lang="zh-CN" altLang="en-US" sz="1400" dirty="0"/>
            <a:t>新项目</a:t>
          </a:r>
        </a:p>
      </dgm:t>
    </dgm:pt>
    <dgm:pt modelId="{2D1DB60D-3495-C845-B08F-5E3A0868CD0E}" type="parTrans" cxnId="{F10949E3-4293-6C45-9C3D-BEF9C4E97A9C}">
      <dgm:prSet/>
      <dgm:spPr/>
      <dgm:t>
        <a:bodyPr/>
        <a:lstStyle/>
        <a:p>
          <a:endParaRPr lang="zh-CN" altLang="en-US" sz="1400"/>
        </a:p>
      </dgm:t>
    </dgm:pt>
    <dgm:pt modelId="{97B5A59A-573B-F84A-88A2-FDD5D8E3DD68}" type="sibTrans" cxnId="{F10949E3-4293-6C45-9C3D-BEF9C4E97A9C}">
      <dgm:prSet custT="1"/>
      <dgm:spPr>
        <a:solidFill>
          <a:schemeClr val="accent1">
            <a:lumMod val="40000"/>
            <a:lumOff val="60000"/>
          </a:schemeClr>
        </a:solidFill>
      </dgm:spPr>
      <dgm:t>
        <a:bodyPr/>
        <a:lstStyle/>
        <a:p>
          <a:endParaRPr lang="zh-CN" altLang="en-US" sz="1400" dirty="0"/>
        </a:p>
      </dgm:t>
    </dgm:pt>
    <dgm:pt modelId="{7EDD52A1-5707-DC49-9099-487F33A9AF6C}">
      <dgm:prSet phldrT="[文本]" custT="1"/>
      <dgm:spPr>
        <a:solidFill>
          <a:schemeClr val="accent1"/>
        </a:solidFill>
      </dgm:spPr>
      <dgm:t>
        <a:bodyPr/>
        <a:lstStyle/>
        <a:p>
          <a:r>
            <a:rPr lang="zh-CN" altLang="en-US" sz="1400" dirty="0"/>
            <a:t>平台上一站式开发</a:t>
          </a:r>
        </a:p>
      </dgm:t>
    </dgm:pt>
    <dgm:pt modelId="{BACF0103-E761-6E42-9918-3941481C13EB}" type="parTrans" cxnId="{A15CF762-4F7D-3449-8DC0-9244CD65DB3F}">
      <dgm:prSet/>
      <dgm:spPr/>
      <dgm:t>
        <a:bodyPr/>
        <a:lstStyle/>
        <a:p>
          <a:endParaRPr lang="zh-CN" altLang="en-US" sz="1400"/>
        </a:p>
      </dgm:t>
    </dgm:pt>
    <dgm:pt modelId="{85E56F25-7F7D-4E4E-A5F8-330805E6DCC8}" type="sibTrans" cxnId="{A15CF762-4F7D-3449-8DC0-9244CD65DB3F}">
      <dgm:prSet/>
      <dgm:spPr/>
      <dgm:t>
        <a:bodyPr/>
        <a:lstStyle/>
        <a:p>
          <a:endParaRPr lang="zh-CN" altLang="en-US" sz="1400"/>
        </a:p>
      </dgm:t>
    </dgm:pt>
    <dgm:pt modelId="{B161045E-1691-034E-9AA2-6F4D28DB9321}" type="pres">
      <dgm:prSet presAssocID="{3705C8CA-BE03-124D-823C-8BD19B570F81}" presName="Name0" presStyleCnt="0">
        <dgm:presLayoutVars>
          <dgm:dir/>
          <dgm:resizeHandles val="exact"/>
        </dgm:presLayoutVars>
      </dgm:prSet>
      <dgm:spPr/>
    </dgm:pt>
    <dgm:pt modelId="{5F3A00B8-43B0-0B4F-BE6F-2C53512E3207}" type="pres">
      <dgm:prSet presAssocID="{9E640B11-5431-8D43-8830-35B882A49428}" presName="node" presStyleLbl="node1" presStyleIdx="0" presStyleCnt="2">
        <dgm:presLayoutVars>
          <dgm:bulletEnabled val="1"/>
        </dgm:presLayoutVars>
      </dgm:prSet>
      <dgm:spPr/>
    </dgm:pt>
    <dgm:pt modelId="{F2D92ECA-FCFD-1C41-9500-1D5A8D1C8A5E}" type="pres">
      <dgm:prSet presAssocID="{97B5A59A-573B-F84A-88A2-FDD5D8E3DD68}" presName="sibTrans" presStyleLbl="sibTrans2D1" presStyleIdx="0" presStyleCnt="1"/>
      <dgm:spPr/>
    </dgm:pt>
    <dgm:pt modelId="{B7209301-C768-D94C-A1DF-E8EF49480FCB}" type="pres">
      <dgm:prSet presAssocID="{97B5A59A-573B-F84A-88A2-FDD5D8E3DD68}" presName="connectorText" presStyleLbl="sibTrans2D1" presStyleIdx="0" presStyleCnt="1"/>
      <dgm:spPr/>
    </dgm:pt>
    <dgm:pt modelId="{50D9E9FB-8A33-D54C-8662-14D4B955C3A2}" type="pres">
      <dgm:prSet presAssocID="{7EDD52A1-5707-DC49-9099-487F33A9AF6C}" presName="node" presStyleLbl="node1" presStyleIdx="1" presStyleCnt="2">
        <dgm:presLayoutVars>
          <dgm:bulletEnabled val="1"/>
        </dgm:presLayoutVars>
      </dgm:prSet>
      <dgm:spPr/>
    </dgm:pt>
  </dgm:ptLst>
  <dgm:cxnLst>
    <dgm:cxn modelId="{4EF98124-FA1F-4192-9200-61F7DF9E55D4}" type="presOf" srcId="{97B5A59A-573B-F84A-88A2-FDD5D8E3DD68}" destId="{B7209301-C768-D94C-A1DF-E8EF49480FCB}" srcOrd="1" destOrd="0" presId="urn:microsoft.com/office/officeart/2005/8/layout/process1"/>
    <dgm:cxn modelId="{A15CF762-4F7D-3449-8DC0-9244CD65DB3F}" srcId="{3705C8CA-BE03-124D-823C-8BD19B570F81}" destId="{7EDD52A1-5707-DC49-9099-487F33A9AF6C}" srcOrd="1" destOrd="0" parTransId="{BACF0103-E761-6E42-9918-3941481C13EB}" sibTransId="{85E56F25-7F7D-4E4E-A5F8-330805E6DCC8}"/>
    <dgm:cxn modelId="{4BC59748-DBFF-4503-B9CD-A91362D62366}" type="presOf" srcId="{97B5A59A-573B-F84A-88A2-FDD5D8E3DD68}" destId="{F2D92ECA-FCFD-1C41-9500-1D5A8D1C8A5E}" srcOrd="0" destOrd="0" presId="urn:microsoft.com/office/officeart/2005/8/layout/process1"/>
    <dgm:cxn modelId="{D8CDD291-9234-4DEC-8571-2B6D8AC04C8B}" type="presOf" srcId="{7EDD52A1-5707-DC49-9099-487F33A9AF6C}" destId="{50D9E9FB-8A33-D54C-8662-14D4B955C3A2}" srcOrd="0" destOrd="0" presId="urn:microsoft.com/office/officeart/2005/8/layout/process1"/>
    <dgm:cxn modelId="{F10949E3-4293-6C45-9C3D-BEF9C4E97A9C}" srcId="{3705C8CA-BE03-124D-823C-8BD19B570F81}" destId="{9E640B11-5431-8D43-8830-35B882A49428}" srcOrd="0" destOrd="0" parTransId="{2D1DB60D-3495-C845-B08F-5E3A0868CD0E}" sibTransId="{97B5A59A-573B-F84A-88A2-FDD5D8E3DD68}"/>
    <dgm:cxn modelId="{45035FEC-2326-455C-A5E4-A6CE21FF072F}" type="presOf" srcId="{9E640B11-5431-8D43-8830-35B882A49428}" destId="{5F3A00B8-43B0-0B4F-BE6F-2C53512E3207}" srcOrd="0" destOrd="0" presId="urn:microsoft.com/office/officeart/2005/8/layout/process1"/>
    <dgm:cxn modelId="{A8A044F3-5797-4906-934F-9769D55C6593}" type="presOf" srcId="{3705C8CA-BE03-124D-823C-8BD19B570F81}" destId="{B161045E-1691-034E-9AA2-6F4D28DB9321}" srcOrd="0" destOrd="0" presId="urn:microsoft.com/office/officeart/2005/8/layout/process1"/>
    <dgm:cxn modelId="{038B348C-16C4-44C4-AFDE-CCC616F7934E}" type="presParOf" srcId="{B161045E-1691-034E-9AA2-6F4D28DB9321}" destId="{5F3A00B8-43B0-0B4F-BE6F-2C53512E3207}" srcOrd="0" destOrd="0" presId="urn:microsoft.com/office/officeart/2005/8/layout/process1"/>
    <dgm:cxn modelId="{9829C8F0-90D6-4D65-B734-175A1F9869F8}" type="presParOf" srcId="{B161045E-1691-034E-9AA2-6F4D28DB9321}" destId="{F2D92ECA-FCFD-1C41-9500-1D5A8D1C8A5E}" srcOrd="1" destOrd="0" presId="urn:microsoft.com/office/officeart/2005/8/layout/process1"/>
    <dgm:cxn modelId="{541BDBD2-DA81-4EDE-9006-41B785D4A2F4}" type="presParOf" srcId="{F2D92ECA-FCFD-1C41-9500-1D5A8D1C8A5E}" destId="{B7209301-C768-D94C-A1DF-E8EF49480FCB}" srcOrd="0" destOrd="0" presId="urn:microsoft.com/office/officeart/2005/8/layout/process1"/>
    <dgm:cxn modelId="{73BEE64A-ECDC-4C2C-B4D9-8754EE553BE8}" type="presParOf" srcId="{B161045E-1691-034E-9AA2-6F4D28DB9321}" destId="{50D9E9FB-8A33-D54C-8662-14D4B955C3A2}"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05C8CA-BE03-124D-823C-8BD19B570F81}" type="doc">
      <dgm:prSet loTypeId="urn:microsoft.com/office/officeart/2005/8/layout/process1" loCatId="" qsTypeId="urn:microsoft.com/office/officeart/2005/8/quickstyle/simple1#7" qsCatId="simple" csTypeId="urn:microsoft.com/office/officeart/2005/8/colors/accent5_2#6" csCatId="accent5" phldr="1"/>
      <dgm:spPr/>
    </dgm:pt>
    <dgm:pt modelId="{5638F255-7461-1641-8484-86A08DFF5107}">
      <dgm:prSet custT="1"/>
      <dgm:spPr>
        <a:solidFill>
          <a:schemeClr val="accent1"/>
        </a:solidFill>
      </dgm:spPr>
      <dgm:t>
        <a:bodyPr/>
        <a:lstStyle/>
        <a:p>
          <a:r>
            <a:rPr lang="zh-CN" altLang="en-US" sz="1400" dirty="0"/>
            <a:t>旧项目</a:t>
          </a:r>
        </a:p>
      </dgm:t>
    </dgm:pt>
    <dgm:pt modelId="{8E2EFA0F-8CFB-014A-85AC-5B043476B97B}" type="parTrans" cxnId="{38A432F0-2759-4446-AC06-F571C4DBC101}">
      <dgm:prSet/>
      <dgm:spPr/>
      <dgm:t>
        <a:bodyPr/>
        <a:lstStyle/>
        <a:p>
          <a:endParaRPr lang="zh-CN" altLang="en-US" sz="1400"/>
        </a:p>
      </dgm:t>
    </dgm:pt>
    <dgm:pt modelId="{ACF43656-2A99-9243-BD29-64EA97A5DE38}" type="sibTrans" cxnId="{38A432F0-2759-4446-AC06-F571C4DBC101}">
      <dgm:prSet custT="1"/>
      <dgm:spPr>
        <a:solidFill>
          <a:schemeClr val="accent1">
            <a:lumMod val="40000"/>
            <a:lumOff val="60000"/>
          </a:schemeClr>
        </a:solidFill>
      </dgm:spPr>
      <dgm:t>
        <a:bodyPr/>
        <a:lstStyle/>
        <a:p>
          <a:endParaRPr lang="zh-CN" altLang="en-US" sz="1400"/>
        </a:p>
      </dgm:t>
    </dgm:pt>
    <dgm:pt modelId="{D583C2D5-A2F3-444E-90AA-C8ABAA6B9F4D}">
      <dgm:prSet custT="1"/>
      <dgm:spPr>
        <a:solidFill>
          <a:schemeClr val="accent1"/>
        </a:solidFill>
      </dgm:spPr>
      <dgm:t>
        <a:bodyPr/>
        <a:lstStyle/>
        <a:p>
          <a:r>
            <a:rPr lang="zh-CN" altLang="en-US" sz="1400" dirty="0"/>
            <a:t>单页面组装、复制源码提效</a:t>
          </a:r>
        </a:p>
      </dgm:t>
    </dgm:pt>
    <dgm:pt modelId="{08D3071A-24B3-9941-9B5C-0F4A5BB2190F}" type="parTrans" cxnId="{7C916363-1316-0440-B1B2-21EB1A1A1074}">
      <dgm:prSet/>
      <dgm:spPr/>
      <dgm:t>
        <a:bodyPr/>
        <a:lstStyle/>
        <a:p>
          <a:endParaRPr lang="zh-CN" altLang="en-US" sz="1400"/>
        </a:p>
      </dgm:t>
    </dgm:pt>
    <dgm:pt modelId="{653AC5ED-F64B-9D41-B673-9A083C33A2F8}" type="sibTrans" cxnId="{7C916363-1316-0440-B1B2-21EB1A1A1074}">
      <dgm:prSet/>
      <dgm:spPr/>
      <dgm:t>
        <a:bodyPr/>
        <a:lstStyle/>
        <a:p>
          <a:endParaRPr lang="zh-CN" altLang="en-US" sz="1400"/>
        </a:p>
      </dgm:t>
    </dgm:pt>
    <dgm:pt modelId="{B161045E-1691-034E-9AA2-6F4D28DB9321}" type="pres">
      <dgm:prSet presAssocID="{3705C8CA-BE03-124D-823C-8BD19B570F81}" presName="Name0" presStyleCnt="0">
        <dgm:presLayoutVars>
          <dgm:dir/>
          <dgm:resizeHandles val="exact"/>
        </dgm:presLayoutVars>
      </dgm:prSet>
      <dgm:spPr/>
    </dgm:pt>
    <dgm:pt modelId="{7D77C4EF-DE22-E343-8167-032700FE4189}" type="pres">
      <dgm:prSet presAssocID="{5638F255-7461-1641-8484-86A08DFF5107}" presName="node" presStyleLbl="node1" presStyleIdx="0" presStyleCnt="2">
        <dgm:presLayoutVars>
          <dgm:bulletEnabled val="1"/>
        </dgm:presLayoutVars>
      </dgm:prSet>
      <dgm:spPr/>
    </dgm:pt>
    <dgm:pt modelId="{DC8AE060-55BA-2F4C-BDC6-DA0190CDA8EA}" type="pres">
      <dgm:prSet presAssocID="{ACF43656-2A99-9243-BD29-64EA97A5DE38}" presName="sibTrans" presStyleLbl="sibTrans2D1" presStyleIdx="0" presStyleCnt="1"/>
      <dgm:spPr/>
    </dgm:pt>
    <dgm:pt modelId="{C53F28B9-77D5-6044-831F-AE1790CDB641}" type="pres">
      <dgm:prSet presAssocID="{ACF43656-2A99-9243-BD29-64EA97A5DE38}" presName="connectorText" presStyleLbl="sibTrans2D1" presStyleIdx="0" presStyleCnt="1"/>
      <dgm:spPr/>
    </dgm:pt>
    <dgm:pt modelId="{A6ED009E-716D-6C4A-BCE6-85018383639F}" type="pres">
      <dgm:prSet presAssocID="{D583C2D5-A2F3-444E-90AA-C8ABAA6B9F4D}" presName="node" presStyleLbl="node1" presStyleIdx="1" presStyleCnt="2">
        <dgm:presLayoutVars>
          <dgm:bulletEnabled val="1"/>
        </dgm:presLayoutVars>
      </dgm:prSet>
      <dgm:spPr/>
    </dgm:pt>
  </dgm:ptLst>
  <dgm:cxnLst>
    <dgm:cxn modelId="{2BE6E202-D72D-4351-BB76-39F859D9DF40}" type="presOf" srcId="{ACF43656-2A99-9243-BD29-64EA97A5DE38}" destId="{C53F28B9-77D5-6044-831F-AE1790CDB641}" srcOrd="1" destOrd="0" presId="urn:microsoft.com/office/officeart/2005/8/layout/process1"/>
    <dgm:cxn modelId="{C5D68118-22E6-44A6-BC8A-99C43ECE6029}" type="presOf" srcId="{D583C2D5-A2F3-444E-90AA-C8ABAA6B9F4D}" destId="{A6ED009E-716D-6C4A-BCE6-85018383639F}" srcOrd="0" destOrd="0" presId="urn:microsoft.com/office/officeart/2005/8/layout/process1"/>
    <dgm:cxn modelId="{7C916363-1316-0440-B1B2-21EB1A1A1074}" srcId="{3705C8CA-BE03-124D-823C-8BD19B570F81}" destId="{D583C2D5-A2F3-444E-90AA-C8ABAA6B9F4D}" srcOrd="1" destOrd="0" parTransId="{08D3071A-24B3-9941-9B5C-0F4A5BB2190F}" sibTransId="{653AC5ED-F64B-9D41-B673-9A083C33A2F8}"/>
    <dgm:cxn modelId="{D78066CB-E6AE-47F9-A498-70976F3671F7}" type="presOf" srcId="{ACF43656-2A99-9243-BD29-64EA97A5DE38}" destId="{DC8AE060-55BA-2F4C-BDC6-DA0190CDA8EA}" srcOrd="0" destOrd="0" presId="urn:microsoft.com/office/officeart/2005/8/layout/process1"/>
    <dgm:cxn modelId="{4655C0D0-E5F3-4978-AD2A-17B5CA09DF2D}" type="presOf" srcId="{3705C8CA-BE03-124D-823C-8BD19B570F81}" destId="{B161045E-1691-034E-9AA2-6F4D28DB9321}" srcOrd="0" destOrd="0" presId="urn:microsoft.com/office/officeart/2005/8/layout/process1"/>
    <dgm:cxn modelId="{C4B58CE5-51AB-4E68-97C6-43CC61D7658A}" type="presOf" srcId="{5638F255-7461-1641-8484-86A08DFF5107}" destId="{7D77C4EF-DE22-E343-8167-032700FE4189}" srcOrd="0" destOrd="0" presId="urn:microsoft.com/office/officeart/2005/8/layout/process1"/>
    <dgm:cxn modelId="{38A432F0-2759-4446-AC06-F571C4DBC101}" srcId="{3705C8CA-BE03-124D-823C-8BD19B570F81}" destId="{5638F255-7461-1641-8484-86A08DFF5107}" srcOrd="0" destOrd="0" parTransId="{8E2EFA0F-8CFB-014A-85AC-5B043476B97B}" sibTransId="{ACF43656-2A99-9243-BD29-64EA97A5DE38}"/>
    <dgm:cxn modelId="{EFB0AF79-8738-43D8-8A35-8B04E20E7AFF}" type="presParOf" srcId="{B161045E-1691-034E-9AA2-6F4D28DB9321}" destId="{7D77C4EF-DE22-E343-8167-032700FE4189}" srcOrd="0" destOrd="0" presId="urn:microsoft.com/office/officeart/2005/8/layout/process1"/>
    <dgm:cxn modelId="{4F0B0D33-D3FA-4CD0-B6AB-7E1BF20A3147}" type="presParOf" srcId="{B161045E-1691-034E-9AA2-6F4D28DB9321}" destId="{DC8AE060-55BA-2F4C-BDC6-DA0190CDA8EA}" srcOrd="1" destOrd="0" presId="urn:microsoft.com/office/officeart/2005/8/layout/process1"/>
    <dgm:cxn modelId="{FB0D466A-8112-41C9-9DC8-5F6C817ECD8B}" type="presParOf" srcId="{DC8AE060-55BA-2F4C-BDC6-DA0190CDA8EA}" destId="{C53F28B9-77D5-6044-831F-AE1790CDB641}" srcOrd="0" destOrd="0" presId="urn:microsoft.com/office/officeart/2005/8/layout/process1"/>
    <dgm:cxn modelId="{C312D519-CEC4-4D85-92C0-E0016B0AB518}" type="presParOf" srcId="{B161045E-1691-034E-9AA2-6F4D28DB9321}" destId="{A6ED009E-716D-6C4A-BCE6-85018383639F}"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545568-50A8-4046-834E-1280824059B6}" type="doc">
      <dgm:prSet loTypeId="urn:microsoft.com/office/officeart/2005/8/layout/chart3#1" loCatId="cycle" qsTypeId="urn:microsoft.com/office/officeart/2005/8/quickstyle/simple1#4" qsCatId="simple" csTypeId="urn:microsoft.com/office/officeart/2005/8/colors/accent1_4#1" csCatId="accent1" phldr="1"/>
      <dgm:spPr/>
    </dgm:pt>
    <dgm:pt modelId="{4974E965-A80B-41C5-97C6-056B12598EDF}">
      <dgm:prSet phldrT="[文本]"/>
      <dgm:spPr/>
      <dgm:t>
        <a:bodyPr/>
        <a:lstStyle/>
        <a:p>
          <a:r>
            <a:rPr lang="zh-CN" altLang="en-US" dirty="0"/>
            <a:t>蓝鲸</a:t>
          </a:r>
          <a:r>
            <a:rPr lang="en-US" altLang="zh-CN" dirty="0"/>
            <a:t>Vue</a:t>
          </a:r>
          <a:r>
            <a:rPr lang="zh-CN" altLang="en-US" dirty="0"/>
            <a:t>组件库（</a:t>
          </a:r>
          <a:r>
            <a:rPr lang="en-US" altLang="zh-CN" dirty="0"/>
            <a:t>50+</a:t>
          </a:r>
          <a:r>
            <a:rPr lang="zh-CN" altLang="en-US" dirty="0"/>
            <a:t>）</a:t>
          </a:r>
        </a:p>
      </dgm:t>
    </dgm:pt>
    <dgm:pt modelId="{D3FC67E2-5CE9-4550-811D-667360B8293F}" type="parTrans" cxnId="{9B391C34-57ED-43DF-AD47-339E60553999}">
      <dgm:prSet/>
      <dgm:spPr/>
      <dgm:t>
        <a:bodyPr/>
        <a:lstStyle/>
        <a:p>
          <a:endParaRPr lang="zh-CN" altLang="en-US"/>
        </a:p>
      </dgm:t>
    </dgm:pt>
    <dgm:pt modelId="{FB262FFE-70F6-4918-BF59-DF337AFFC5A6}" type="sibTrans" cxnId="{9B391C34-57ED-43DF-AD47-339E60553999}">
      <dgm:prSet/>
      <dgm:spPr/>
      <dgm:t>
        <a:bodyPr/>
        <a:lstStyle/>
        <a:p>
          <a:endParaRPr lang="zh-CN" altLang="en-US"/>
        </a:p>
      </dgm:t>
    </dgm:pt>
    <dgm:pt modelId="{C95711BD-C4A5-42C6-AE6B-BA637F5275B5}">
      <dgm:prSet phldrT="[文本]"/>
      <dgm:spPr/>
      <dgm:t>
        <a:bodyPr/>
        <a:lstStyle/>
        <a:p>
          <a:r>
            <a:rPr lang="en-US" altLang="zh-CN">
              <a:latin typeface="+mn-ea"/>
            </a:rPr>
            <a:t>Element UI</a:t>
          </a:r>
          <a:endParaRPr lang="zh-CN" altLang="en-US" dirty="0"/>
        </a:p>
      </dgm:t>
    </dgm:pt>
    <dgm:pt modelId="{7BCA6BE5-EE12-4786-B7B3-DD0241A33B93}" type="parTrans" cxnId="{F3D22F5D-DFE4-470E-9E37-266C1194183D}">
      <dgm:prSet/>
      <dgm:spPr/>
      <dgm:t>
        <a:bodyPr/>
        <a:lstStyle/>
        <a:p>
          <a:endParaRPr lang="zh-CN" altLang="en-US"/>
        </a:p>
      </dgm:t>
    </dgm:pt>
    <dgm:pt modelId="{933ECB25-0143-434D-9D80-4B0417764AB6}" type="sibTrans" cxnId="{F3D22F5D-DFE4-470E-9E37-266C1194183D}">
      <dgm:prSet/>
      <dgm:spPr/>
      <dgm:t>
        <a:bodyPr/>
        <a:lstStyle/>
        <a:p>
          <a:endParaRPr lang="zh-CN" altLang="en-US"/>
        </a:p>
      </dgm:t>
    </dgm:pt>
    <dgm:pt modelId="{20BE0254-89CF-4174-ADD8-B8A6D27C4A44}">
      <dgm:prSet phldrT="[文本]"/>
      <dgm:spPr/>
      <dgm:t>
        <a:bodyPr/>
        <a:lstStyle/>
        <a:p>
          <a:r>
            <a:rPr lang="en-US" altLang="zh-CN" dirty="0">
              <a:latin typeface="+mn-ea"/>
            </a:rPr>
            <a:t>Vue-weui</a:t>
          </a:r>
          <a:endParaRPr lang="zh-CN" altLang="en-US" dirty="0"/>
        </a:p>
      </dgm:t>
    </dgm:pt>
    <dgm:pt modelId="{D4DC2878-7E60-428C-BDAE-2167081A0B91}" type="parTrans" cxnId="{736E06D1-8258-468E-A6AC-E87780E9E4F7}">
      <dgm:prSet/>
      <dgm:spPr/>
      <dgm:t>
        <a:bodyPr/>
        <a:lstStyle/>
        <a:p>
          <a:endParaRPr lang="zh-CN" altLang="en-US"/>
        </a:p>
      </dgm:t>
    </dgm:pt>
    <dgm:pt modelId="{5D796F33-0F9E-444A-BF98-4B51DA9FC1AF}" type="sibTrans" cxnId="{736E06D1-8258-468E-A6AC-E87780E9E4F7}">
      <dgm:prSet/>
      <dgm:spPr/>
      <dgm:t>
        <a:bodyPr/>
        <a:lstStyle/>
        <a:p>
          <a:endParaRPr lang="zh-CN" altLang="en-US"/>
        </a:p>
      </dgm:t>
    </dgm:pt>
    <dgm:pt modelId="{D521D7DF-1EDB-4E5D-BD72-3A9A417B9538}" type="pres">
      <dgm:prSet presAssocID="{DB545568-50A8-4046-834E-1280824059B6}" presName="compositeShape" presStyleCnt="0">
        <dgm:presLayoutVars>
          <dgm:chMax val="7"/>
          <dgm:dir/>
          <dgm:resizeHandles val="exact"/>
        </dgm:presLayoutVars>
      </dgm:prSet>
      <dgm:spPr/>
    </dgm:pt>
    <dgm:pt modelId="{4074A3A0-13AC-46A6-A8AF-066DE724A98D}" type="pres">
      <dgm:prSet presAssocID="{DB545568-50A8-4046-834E-1280824059B6}" presName="wedge1" presStyleLbl="node1" presStyleIdx="0" presStyleCnt="3"/>
      <dgm:spPr/>
    </dgm:pt>
    <dgm:pt modelId="{812D4CCC-5F13-4E8F-8916-3192CC9D9004}" type="pres">
      <dgm:prSet presAssocID="{DB545568-50A8-4046-834E-1280824059B6}" presName="wedge1Tx" presStyleLbl="node1" presStyleIdx="0" presStyleCnt="3">
        <dgm:presLayoutVars>
          <dgm:chMax val="0"/>
          <dgm:chPref val="0"/>
          <dgm:bulletEnabled val="1"/>
        </dgm:presLayoutVars>
      </dgm:prSet>
      <dgm:spPr/>
    </dgm:pt>
    <dgm:pt modelId="{B72362BF-8246-4CCC-AC13-56CFB88192B3}" type="pres">
      <dgm:prSet presAssocID="{DB545568-50A8-4046-834E-1280824059B6}" presName="wedge2" presStyleLbl="node1" presStyleIdx="1" presStyleCnt="3"/>
      <dgm:spPr/>
    </dgm:pt>
    <dgm:pt modelId="{33B90C11-0984-4C80-BD1B-BC9C8846B6EC}" type="pres">
      <dgm:prSet presAssocID="{DB545568-50A8-4046-834E-1280824059B6}" presName="wedge2Tx" presStyleLbl="node1" presStyleIdx="1" presStyleCnt="3">
        <dgm:presLayoutVars>
          <dgm:chMax val="0"/>
          <dgm:chPref val="0"/>
          <dgm:bulletEnabled val="1"/>
        </dgm:presLayoutVars>
      </dgm:prSet>
      <dgm:spPr/>
    </dgm:pt>
    <dgm:pt modelId="{40D86365-B2EC-4677-A2DA-1736517D43F2}" type="pres">
      <dgm:prSet presAssocID="{DB545568-50A8-4046-834E-1280824059B6}" presName="wedge3" presStyleLbl="node1" presStyleIdx="2" presStyleCnt="3"/>
      <dgm:spPr/>
    </dgm:pt>
    <dgm:pt modelId="{372EC783-4F08-4C2F-B020-430440E8F43E}" type="pres">
      <dgm:prSet presAssocID="{DB545568-50A8-4046-834E-1280824059B6}" presName="wedge3Tx" presStyleLbl="node1" presStyleIdx="2" presStyleCnt="3">
        <dgm:presLayoutVars>
          <dgm:chMax val="0"/>
          <dgm:chPref val="0"/>
          <dgm:bulletEnabled val="1"/>
        </dgm:presLayoutVars>
      </dgm:prSet>
      <dgm:spPr/>
    </dgm:pt>
  </dgm:ptLst>
  <dgm:cxnLst>
    <dgm:cxn modelId="{9B391C34-57ED-43DF-AD47-339E60553999}" srcId="{DB545568-50A8-4046-834E-1280824059B6}" destId="{4974E965-A80B-41C5-97C6-056B12598EDF}" srcOrd="0" destOrd="0" parTransId="{D3FC67E2-5CE9-4550-811D-667360B8293F}" sibTransId="{FB262FFE-70F6-4918-BF59-DF337AFFC5A6}"/>
    <dgm:cxn modelId="{1C7EED3A-1D4A-4F7F-938B-61997AEE48C0}" type="presOf" srcId="{20BE0254-89CF-4174-ADD8-B8A6D27C4A44}" destId="{40D86365-B2EC-4677-A2DA-1736517D43F2}" srcOrd="0" destOrd="0" presId="urn:microsoft.com/office/officeart/2005/8/layout/chart3#1"/>
    <dgm:cxn modelId="{F3D22F5D-DFE4-470E-9E37-266C1194183D}" srcId="{DB545568-50A8-4046-834E-1280824059B6}" destId="{C95711BD-C4A5-42C6-AE6B-BA637F5275B5}" srcOrd="1" destOrd="0" parTransId="{7BCA6BE5-EE12-4786-B7B3-DD0241A33B93}" sibTransId="{933ECB25-0143-434D-9D80-4B0417764AB6}"/>
    <dgm:cxn modelId="{6C189F4D-E351-4FBC-A836-C82C280109FE}" type="presOf" srcId="{C95711BD-C4A5-42C6-AE6B-BA637F5275B5}" destId="{B72362BF-8246-4CCC-AC13-56CFB88192B3}" srcOrd="0" destOrd="0" presId="urn:microsoft.com/office/officeart/2005/8/layout/chart3#1"/>
    <dgm:cxn modelId="{15265C52-EDD5-4BF4-A217-723B76A25399}" type="presOf" srcId="{20BE0254-89CF-4174-ADD8-B8A6D27C4A44}" destId="{372EC783-4F08-4C2F-B020-430440E8F43E}" srcOrd="1" destOrd="0" presId="urn:microsoft.com/office/officeart/2005/8/layout/chart3#1"/>
    <dgm:cxn modelId="{69CFE77D-34A8-4EE3-9803-75DAB42497C5}" type="presOf" srcId="{4974E965-A80B-41C5-97C6-056B12598EDF}" destId="{4074A3A0-13AC-46A6-A8AF-066DE724A98D}" srcOrd="0" destOrd="0" presId="urn:microsoft.com/office/officeart/2005/8/layout/chart3#1"/>
    <dgm:cxn modelId="{C9A41B9C-F494-4E0C-80ED-92F99B974313}" type="presOf" srcId="{DB545568-50A8-4046-834E-1280824059B6}" destId="{D521D7DF-1EDB-4E5D-BD72-3A9A417B9538}" srcOrd="0" destOrd="0" presId="urn:microsoft.com/office/officeart/2005/8/layout/chart3#1"/>
    <dgm:cxn modelId="{40ED12A8-C68F-4CC2-ABDA-E12ED8A3530D}" type="presOf" srcId="{4974E965-A80B-41C5-97C6-056B12598EDF}" destId="{812D4CCC-5F13-4E8F-8916-3192CC9D9004}" srcOrd="1" destOrd="0" presId="urn:microsoft.com/office/officeart/2005/8/layout/chart3#1"/>
    <dgm:cxn modelId="{46F565CC-5D60-40F3-BC67-C9D7D85DBD49}" type="presOf" srcId="{C95711BD-C4A5-42C6-AE6B-BA637F5275B5}" destId="{33B90C11-0984-4C80-BD1B-BC9C8846B6EC}" srcOrd="1" destOrd="0" presId="urn:microsoft.com/office/officeart/2005/8/layout/chart3#1"/>
    <dgm:cxn modelId="{736E06D1-8258-468E-A6AC-E87780E9E4F7}" srcId="{DB545568-50A8-4046-834E-1280824059B6}" destId="{20BE0254-89CF-4174-ADD8-B8A6D27C4A44}" srcOrd="2" destOrd="0" parTransId="{D4DC2878-7E60-428C-BDAE-2167081A0B91}" sibTransId="{5D796F33-0F9E-444A-BF98-4B51DA9FC1AF}"/>
    <dgm:cxn modelId="{F26B77D3-C1D2-4C72-8C07-13C482749B07}" type="presParOf" srcId="{D521D7DF-1EDB-4E5D-BD72-3A9A417B9538}" destId="{4074A3A0-13AC-46A6-A8AF-066DE724A98D}" srcOrd="0" destOrd="0" presId="urn:microsoft.com/office/officeart/2005/8/layout/chart3#1"/>
    <dgm:cxn modelId="{3B4642F8-1124-401D-941F-566B69F59D9C}" type="presParOf" srcId="{D521D7DF-1EDB-4E5D-BD72-3A9A417B9538}" destId="{812D4CCC-5F13-4E8F-8916-3192CC9D9004}" srcOrd="1" destOrd="0" presId="urn:microsoft.com/office/officeart/2005/8/layout/chart3#1"/>
    <dgm:cxn modelId="{41BD5EBB-0188-4921-96F0-6760088BA07F}" type="presParOf" srcId="{D521D7DF-1EDB-4E5D-BD72-3A9A417B9538}" destId="{B72362BF-8246-4CCC-AC13-56CFB88192B3}" srcOrd="2" destOrd="0" presId="urn:microsoft.com/office/officeart/2005/8/layout/chart3#1"/>
    <dgm:cxn modelId="{61785025-98AC-4BCD-AE89-8E85B583B936}" type="presParOf" srcId="{D521D7DF-1EDB-4E5D-BD72-3A9A417B9538}" destId="{33B90C11-0984-4C80-BD1B-BC9C8846B6EC}" srcOrd="3" destOrd="0" presId="urn:microsoft.com/office/officeart/2005/8/layout/chart3#1"/>
    <dgm:cxn modelId="{F8DC93E2-0AB3-4FF2-AC48-D8187BD4BE49}" type="presParOf" srcId="{D521D7DF-1EDB-4E5D-BD72-3A9A417B9538}" destId="{40D86365-B2EC-4677-A2DA-1736517D43F2}" srcOrd="4" destOrd="0" presId="urn:microsoft.com/office/officeart/2005/8/layout/chart3#1"/>
    <dgm:cxn modelId="{00ADEBFA-407D-47F0-8D56-4CD039AAF601}" type="presParOf" srcId="{D521D7DF-1EDB-4E5D-BD72-3A9A417B9538}" destId="{372EC783-4F08-4C2F-B020-430440E8F43E}" srcOrd="5" destOrd="0" presId="urn:microsoft.com/office/officeart/2005/8/layout/char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67728-2FFE-4D22-8905-4DD7400BDD84}">
      <dsp:nvSpPr>
        <dsp:cNvPr id="0" name=""/>
        <dsp:cNvSpPr/>
      </dsp:nvSpPr>
      <dsp:spPr bwMode="white">
        <a:xfrm>
          <a:off x="3301" y="814697"/>
          <a:ext cx="1443441" cy="906661"/>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了解</a:t>
          </a:r>
          <a:r>
            <a:rPr lang="en-US" altLang="zh-CN" sz="1800" kern="1200" dirty="0"/>
            <a:t>css</a:t>
          </a:r>
          <a:r>
            <a:rPr lang="zh-CN" altLang="en-US" sz="1800" kern="1200" dirty="0"/>
            <a:t>基础概念</a:t>
          </a:r>
        </a:p>
      </dsp:txBody>
      <dsp:txXfrm>
        <a:off x="29856" y="841252"/>
        <a:ext cx="1390331" cy="853551"/>
      </dsp:txXfrm>
    </dsp:sp>
    <dsp:sp modelId="{F25FE340-F6DF-4407-8E7A-5541FD9575E0}">
      <dsp:nvSpPr>
        <dsp:cNvPr id="0" name=""/>
        <dsp:cNvSpPr/>
      </dsp:nvSpPr>
      <dsp:spPr bwMode="white">
        <a:xfrm>
          <a:off x="1591086" y="1089041"/>
          <a:ext cx="306009" cy="35797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591086" y="1160636"/>
        <a:ext cx="214206" cy="214783"/>
      </dsp:txXfrm>
    </dsp:sp>
    <dsp:sp modelId="{71D6BC6A-F0EE-4AF6-9C1F-48C5EE79BF7C}">
      <dsp:nvSpPr>
        <dsp:cNvPr id="0" name=""/>
        <dsp:cNvSpPr/>
      </dsp:nvSpPr>
      <dsp:spPr bwMode="white">
        <a:xfrm>
          <a:off x="2024118" y="814697"/>
          <a:ext cx="1443441" cy="906661"/>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了解组件属性概念</a:t>
          </a:r>
        </a:p>
      </dsp:txBody>
      <dsp:txXfrm>
        <a:off x="2050673" y="841252"/>
        <a:ext cx="1390331" cy="853551"/>
      </dsp:txXfrm>
    </dsp:sp>
    <dsp:sp modelId="{278B0259-A173-4523-99BC-8B798B3CAA46}">
      <dsp:nvSpPr>
        <dsp:cNvPr id="0" name=""/>
        <dsp:cNvSpPr/>
      </dsp:nvSpPr>
      <dsp:spPr bwMode="white">
        <a:xfrm>
          <a:off x="3611903" y="1089041"/>
          <a:ext cx="306009" cy="35797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611903" y="1160636"/>
        <a:ext cx="214206" cy="214783"/>
      </dsp:txXfrm>
    </dsp:sp>
    <dsp:sp modelId="{CB607503-A589-43FC-92C3-69C827EE1A03}">
      <dsp:nvSpPr>
        <dsp:cNvPr id="0" name=""/>
        <dsp:cNvSpPr/>
      </dsp:nvSpPr>
      <dsp:spPr bwMode="white">
        <a:xfrm>
          <a:off x="4044936" y="814697"/>
          <a:ext cx="1443441" cy="906661"/>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了解</a:t>
          </a:r>
          <a:r>
            <a:rPr lang="en-US" altLang="zh-CN" sz="1800" kern="1200" dirty="0"/>
            <a:t>JS</a:t>
          </a:r>
          <a:r>
            <a:rPr lang="zh-CN" altLang="en-US" sz="1800" kern="1200" dirty="0"/>
            <a:t>基础语法</a:t>
          </a:r>
        </a:p>
      </dsp:txBody>
      <dsp:txXfrm>
        <a:off x="4071491" y="841252"/>
        <a:ext cx="1390331" cy="853551"/>
      </dsp:txXfrm>
    </dsp:sp>
    <dsp:sp modelId="{BE283173-7EA3-480A-9651-B6124CCC19C0}">
      <dsp:nvSpPr>
        <dsp:cNvPr id="0" name=""/>
        <dsp:cNvSpPr/>
      </dsp:nvSpPr>
      <dsp:spPr bwMode="white">
        <a:xfrm>
          <a:off x="5632721" y="1089041"/>
          <a:ext cx="306009" cy="35797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5632721" y="1160636"/>
        <a:ext cx="214206" cy="214783"/>
      </dsp:txXfrm>
    </dsp:sp>
    <dsp:sp modelId="{F2185FC1-35AD-4CA0-9875-2F0ED6B451D5}">
      <dsp:nvSpPr>
        <dsp:cNvPr id="0" name=""/>
        <dsp:cNvSpPr/>
      </dsp:nvSpPr>
      <dsp:spPr bwMode="white">
        <a:xfrm>
          <a:off x="6065753" y="814697"/>
          <a:ext cx="1443441" cy="906661"/>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了解</a:t>
          </a:r>
          <a:r>
            <a:rPr lang="en-US" altLang="zh-CN" sz="1800" kern="1200" dirty="0"/>
            <a:t>Vuejs</a:t>
          </a:r>
          <a:r>
            <a:rPr lang="zh-CN" altLang="en-US" sz="1800" kern="1200" dirty="0"/>
            <a:t>基础用法</a:t>
          </a:r>
        </a:p>
      </dsp:txBody>
      <dsp:txXfrm>
        <a:off x="6092308" y="841252"/>
        <a:ext cx="1390331" cy="853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8A1DE-9DF8-49F5-8ACB-60B252D95436}">
      <dsp:nvSpPr>
        <dsp:cNvPr id="0" name=""/>
        <dsp:cNvSpPr/>
      </dsp:nvSpPr>
      <dsp:spPr bwMode="white">
        <a:xfrm>
          <a:off x="2976" y="1027211"/>
          <a:ext cx="922734" cy="553640"/>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100000"/>
            </a:lnSpc>
            <a:spcBef>
              <a:spcPct val="0"/>
            </a:spcBef>
            <a:spcAft>
              <a:spcPct val="35000"/>
            </a:spcAft>
            <a:buNone/>
          </a:pPr>
          <a:r>
            <a:rPr lang="zh-CN" altLang="en-US" sz="1000" kern="1200" dirty="0"/>
            <a:t>创建应用</a:t>
          </a:r>
          <a:r>
            <a:rPr lang="en-US" altLang="zh-CN" sz="1000" kern="1200" dirty="0"/>
            <a:t>SaaS A</a:t>
          </a:r>
        </a:p>
      </dsp:txBody>
      <dsp:txXfrm>
        <a:off x="19192" y="1043427"/>
        <a:ext cx="890302" cy="521208"/>
      </dsp:txXfrm>
    </dsp:sp>
    <dsp:sp modelId="{F182D18A-39C7-49F3-AFF2-F5CE8108BB5B}">
      <dsp:nvSpPr>
        <dsp:cNvPr id="0" name=""/>
        <dsp:cNvSpPr/>
      </dsp:nvSpPr>
      <dsp:spPr bwMode="white">
        <a:xfrm>
          <a:off x="1017984" y="1189612"/>
          <a:ext cx="195619" cy="22883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017984" y="1235380"/>
        <a:ext cx="136933" cy="137302"/>
      </dsp:txXfrm>
    </dsp:sp>
    <dsp:sp modelId="{92D1D890-D233-46A9-BF69-DD9AD7F65D30}">
      <dsp:nvSpPr>
        <dsp:cNvPr id="0" name=""/>
        <dsp:cNvSpPr/>
      </dsp:nvSpPr>
      <dsp:spPr bwMode="white">
        <a:xfrm>
          <a:off x="1294804" y="1027211"/>
          <a:ext cx="922734" cy="553640"/>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创建页面</a:t>
          </a:r>
        </a:p>
      </dsp:txBody>
      <dsp:txXfrm>
        <a:off x="1311020" y="1043427"/>
        <a:ext cx="890302" cy="521208"/>
      </dsp:txXfrm>
    </dsp:sp>
    <dsp:sp modelId="{9BD99F14-F4EF-4FD2-8140-62100219F0B6}">
      <dsp:nvSpPr>
        <dsp:cNvPr id="0" name=""/>
        <dsp:cNvSpPr/>
      </dsp:nvSpPr>
      <dsp:spPr bwMode="white">
        <a:xfrm>
          <a:off x="2309812" y="1189612"/>
          <a:ext cx="195619" cy="22883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309812" y="1235380"/>
        <a:ext cx="136933" cy="137302"/>
      </dsp:txXfrm>
    </dsp:sp>
    <dsp:sp modelId="{B3337CAE-0862-406C-BBE6-A642A6B82A6C}">
      <dsp:nvSpPr>
        <dsp:cNvPr id="0" name=""/>
        <dsp:cNvSpPr/>
      </dsp:nvSpPr>
      <dsp:spPr bwMode="white">
        <a:xfrm>
          <a:off x="2586632" y="1027211"/>
          <a:ext cx="922734" cy="553640"/>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画布编辑</a:t>
          </a:r>
        </a:p>
      </dsp:txBody>
      <dsp:txXfrm>
        <a:off x="2602848" y="1043427"/>
        <a:ext cx="890302" cy="521208"/>
      </dsp:txXfrm>
    </dsp:sp>
    <dsp:sp modelId="{33E0FE6F-298E-4854-9600-CA20C3D8B96A}">
      <dsp:nvSpPr>
        <dsp:cNvPr id="0" name=""/>
        <dsp:cNvSpPr/>
      </dsp:nvSpPr>
      <dsp:spPr bwMode="white">
        <a:xfrm>
          <a:off x="3601640" y="1189612"/>
          <a:ext cx="195619" cy="22883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601640" y="1235380"/>
        <a:ext cx="136933" cy="137302"/>
      </dsp:txXfrm>
    </dsp:sp>
    <dsp:sp modelId="{EF23A24F-00DE-424C-9669-56A4D95E5C33}">
      <dsp:nvSpPr>
        <dsp:cNvPr id="0" name=""/>
        <dsp:cNvSpPr/>
      </dsp:nvSpPr>
      <dsp:spPr bwMode="white">
        <a:xfrm>
          <a:off x="3878460" y="1027211"/>
          <a:ext cx="922734" cy="553640"/>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页面</a:t>
          </a:r>
          <a:r>
            <a:rPr lang="en-US" altLang="zh-CN" sz="1000" kern="1200" dirty="0"/>
            <a:t>\</a:t>
          </a:r>
          <a:r>
            <a:rPr lang="zh-CN" altLang="en-US" sz="1000" kern="1200" dirty="0"/>
            <a:t>组件配置</a:t>
          </a:r>
        </a:p>
      </dsp:txBody>
      <dsp:txXfrm>
        <a:off x="3894676" y="1043427"/>
        <a:ext cx="890302" cy="521208"/>
      </dsp:txXfrm>
    </dsp:sp>
    <dsp:sp modelId="{98CA7944-539D-4084-BAD8-1727164C4D8B}">
      <dsp:nvSpPr>
        <dsp:cNvPr id="0" name=""/>
        <dsp:cNvSpPr/>
      </dsp:nvSpPr>
      <dsp:spPr bwMode="white">
        <a:xfrm>
          <a:off x="4893468" y="1189612"/>
          <a:ext cx="195619" cy="22883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4893468" y="1235380"/>
        <a:ext cx="136933" cy="137302"/>
      </dsp:txXfrm>
    </dsp:sp>
    <dsp:sp modelId="{F749206C-2BC6-457F-B665-BF976377D093}">
      <dsp:nvSpPr>
        <dsp:cNvPr id="0" name=""/>
        <dsp:cNvSpPr/>
      </dsp:nvSpPr>
      <dsp:spPr bwMode="white">
        <a:xfrm>
          <a:off x="5170289" y="1027211"/>
          <a:ext cx="922734" cy="553640"/>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100000"/>
            </a:lnSpc>
            <a:spcBef>
              <a:spcPct val="0"/>
            </a:spcBef>
            <a:spcAft>
              <a:spcPct val="35000"/>
            </a:spcAft>
            <a:buNone/>
          </a:pPr>
          <a:r>
            <a:rPr lang="zh-CN" altLang="en-US" sz="1000" kern="1200" dirty="0"/>
            <a:t>部署应用</a:t>
          </a:r>
          <a:endParaRPr sz="6500" kern="1200" dirty="0"/>
        </a:p>
      </dsp:txBody>
      <dsp:txXfrm>
        <a:off x="5186505" y="1043427"/>
        <a:ext cx="890302" cy="5212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0098E-1DAD-4356-B77D-202E7F707742}">
      <dsp:nvSpPr>
        <dsp:cNvPr id="0" name=""/>
        <dsp:cNvSpPr/>
      </dsp:nvSpPr>
      <dsp:spPr bwMode="white">
        <a:xfrm>
          <a:off x="1492" y="0"/>
          <a:ext cx="908716" cy="576064"/>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latin typeface="+mn-ea"/>
              <a:ea typeface="+mn-ea"/>
            </a:rPr>
            <a:t>创建</a:t>
          </a:r>
          <a:r>
            <a:rPr lang="en-US" altLang="zh-CN" sz="1000" kern="1200" dirty="0">
              <a:latin typeface="+mn-ea"/>
              <a:ea typeface="+mn-ea"/>
            </a:rPr>
            <a:t>SaaS A</a:t>
          </a:r>
        </a:p>
        <a:p>
          <a:pPr marL="0" lvl="0" indent="0" algn="ctr" defTabSz="444500">
            <a:lnSpc>
              <a:spcPct val="90000"/>
            </a:lnSpc>
            <a:spcBef>
              <a:spcPct val="0"/>
            </a:spcBef>
            <a:spcAft>
              <a:spcPct val="35000"/>
            </a:spcAft>
            <a:buNone/>
          </a:pPr>
          <a:r>
            <a:rPr lang="zh-CN" altLang="en-US" sz="1000" kern="1200" dirty="0">
              <a:latin typeface="+mn-ea"/>
              <a:ea typeface="+mn-ea"/>
            </a:rPr>
            <a:t>后台模块</a:t>
          </a:r>
        </a:p>
      </dsp:txBody>
      <dsp:txXfrm>
        <a:off x="18364" y="16872"/>
        <a:ext cx="874972" cy="542320"/>
      </dsp:txXfrm>
    </dsp:sp>
    <dsp:sp modelId="{6C3E473F-795F-406F-BB20-457752B9F4A1}">
      <dsp:nvSpPr>
        <dsp:cNvPr id="0" name=""/>
        <dsp:cNvSpPr/>
      </dsp:nvSpPr>
      <dsp:spPr bwMode="white">
        <a:xfrm>
          <a:off x="1001080" y="175351"/>
          <a:ext cx="192647" cy="225361"/>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mn-ea"/>
            <a:ea typeface="+mn-ea"/>
          </a:endParaRPr>
        </a:p>
      </dsp:txBody>
      <dsp:txXfrm>
        <a:off x="1001080" y="220423"/>
        <a:ext cx="134853" cy="135217"/>
      </dsp:txXfrm>
    </dsp:sp>
    <dsp:sp modelId="{2618DE3A-C9D0-4B07-8175-3C6F335CD089}">
      <dsp:nvSpPr>
        <dsp:cNvPr id="0" name=""/>
        <dsp:cNvSpPr/>
      </dsp:nvSpPr>
      <dsp:spPr bwMode="white">
        <a:xfrm>
          <a:off x="1273695" y="0"/>
          <a:ext cx="908716" cy="576064"/>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100000"/>
            </a:lnSpc>
            <a:spcBef>
              <a:spcPct val="0"/>
            </a:spcBef>
            <a:spcAft>
              <a:spcPct val="35000"/>
            </a:spcAft>
            <a:buNone/>
          </a:pPr>
          <a:r>
            <a:rPr lang="en-US" altLang="zh-CN" sz="1000" kern="1200" dirty="0">
              <a:latin typeface="+mn-ea"/>
              <a:ea typeface="+mn-ea"/>
            </a:rPr>
            <a:t>SaaS A </a:t>
          </a:r>
        </a:p>
        <a:p>
          <a:pPr marL="0" lvl="0" indent="0" algn="ctr" defTabSz="444500">
            <a:lnSpc>
              <a:spcPct val="100000"/>
            </a:lnSpc>
            <a:spcBef>
              <a:spcPct val="0"/>
            </a:spcBef>
            <a:spcAft>
              <a:spcPct val="35000"/>
            </a:spcAft>
            <a:buNone/>
          </a:pPr>
          <a:r>
            <a:rPr lang="zh-CN" altLang="en-US" sz="1000" kern="1200" dirty="0">
              <a:latin typeface="+mn-ea"/>
              <a:ea typeface="+mn-ea"/>
            </a:rPr>
            <a:t>前端模块</a:t>
          </a:r>
          <a:endParaRPr sz="6500" kern="1200" dirty="0"/>
        </a:p>
      </dsp:txBody>
      <dsp:txXfrm>
        <a:off x="1290567" y="16872"/>
        <a:ext cx="874972" cy="542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A00B8-43B0-0B4F-BE6F-2C53512E3207}">
      <dsp:nvSpPr>
        <dsp:cNvPr id="0" name=""/>
        <dsp:cNvSpPr/>
      </dsp:nvSpPr>
      <dsp:spPr>
        <a:xfrm>
          <a:off x="1386" y="0"/>
          <a:ext cx="2957440" cy="864096"/>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新项目</a:t>
          </a:r>
        </a:p>
      </dsp:txBody>
      <dsp:txXfrm>
        <a:off x="26695" y="25309"/>
        <a:ext cx="2906822" cy="813478"/>
      </dsp:txXfrm>
    </dsp:sp>
    <dsp:sp modelId="{F2D92ECA-FCFD-1C41-9500-1D5A8D1C8A5E}">
      <dsp:nvSpPr>
        <dsp:cNvPr id="0" name=""/>
        <dsp:cNvSpPr/>
      </dsp:nvSpPr>
      <dsp:spPr>
        <a:xfrm>
          <a:off x="3254570" y="65325"/>
          <a:ext cx="626977" cy="733445"/>
        </a:xfrm>
        <a:prstGeom prst="rightArrow">
          <a:avLst>
            <a:gd name="adj1" fmla="val 60000"/>
            <a:gd name="adj2" fmla="val 50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dirty="0"/>
        </a:p>
      </dsp:txBody>
      <dsp:txXfrm>
        <a:off x="3254570" y="212014"/>
        <a:ext cx="438884" cy="440067"/>
      </dsp:txXfrm>
    </dsp:sp>
    <dsp:sp modelId="{50D9E9FB-8A33-D54C-8662-14D4B955C3A2}">
      <dsp:nvSpPr>
        <dsp:cNvPr id="0" name=""/>
        <dsp:cNvSpPr/>
      </dsp:nvSpPr>
      <dsp:spPr>
        <a:xfrm>
          <a:off x="4141803" y="0"/>
          <a:ext cx="2957440" cy="864096"/>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平台上一站式开发</a:t>
          </a:r>
        </a:p>
      </dsp:txBody>
      <dsp:txXfrm>
        <a:off x="4167112" y="25309"/>
        <a:ext cx="2906822" cy="8134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7C4EF-DE22-E343-8167-032700FE4189}">
      <dsp:nvSpPr>
        <dsp:cNvPr id="0" name=""/>
        <dsp:cNvSpPr/>
      </dsp:nvSpPr>
      <dsp:spPr>
        <a:xfrm>
          <a:off x="1386" y="0"/>
          <a:ext cx="2957440" cy="864096"/>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旧项目</a:t>
          </a:r>
        </a:p>
      </dsp:txBody>
      <dsp:txXfrm>
        <a:off x="26695" y="25309"/>
        <a:ext cx="2906822" cy="813478"/>
      </dsp:txXfrm>
    </dsp:sp>
    <dsp:sp modelId="{DC8AE060-55BA-2F4C-BDC6-DA0190CDA8EA}">
      <dsp:nvSpPr>
        <dsp:cNvPr id="0" name=""/>
        <dsp:cNvSpPr/>
      </dsp:nvSpPr>
      <dsp:spPr>
        <a:xfrm>
          <a:off x="3254570" y="65325"/>
          <a:ext cx="626977" cy="733445"/>
        </a:xfrm>
        <a:prstGeom prst="rightArrow">
          <a:avLst>
            <a:gd name="adj1" fmla="val 60000"/>
            <a:gd name="adj2" fmla="val 50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254570" y="212014"/>
        <a:ext cx="438884" cy="440067"/>
      </dsp:txXfrm>
    </dsp:sp>
    <dsp:sp modelId="{A6ED009E-716D-6C4A-BCE6-85018383639F}">
      <dsp:nvSpPr>
        <dsp:cNvPr id="0" name=""/>
        <dsp:cNvSpPr/>
      </dsp:nvSpPr>
      <dsp:spPr>
        <a:xfrm>
          <a:off x="4141803" y="0"/>
          <a:ext cx="2957440" cy="864096"/>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单页面组装、复制源码提效</a:t>
          </a:r>
        </a:p>
      </dsp:txBody>
      <dsp:txXfrm>
        <a:off x="4167112" y="25309"/>
        <a:ext cx="2906822" cy="8134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4A3A0-13AC-46A6-A8AF-066DE724A98D}">
      <dsp:nvSpPr>
        <dsp:cNvPr id="0" name=""/>
        <dsp:cNvSpPr/>
      </dsp:nvSpPr>
      <dsp:spPr bwMode="white">
        <a:xfrm>
          <a:off x="1429105" y="274319"/>
          <a:ext cx="3413760" cy="3413760"/>
        </a:xfrm>
        <a:prstGeom prst="pie">
          <a:avLst>
            <a:gd name="adj1" fmla="val 16200000"/>
            <a:gd name="adj2" fmla="val 180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蓝鲸</a:t>
          </a:r>
          <a:r>
            <a:rPr lang="en-US" altLang="zh-CN" sz="1800" kern="1200" dirty="0"/>
            <a:t>Vue</a:t>
          </a:r>
          <a:r>
            <a:rPr lang="zh-CN" altLang="en-US" sz="1800" kern="1200" dirty="0"/>
            <a:t>组件库（</a:t>
          </a:r>
          <a:r>
            <a:rPr lang="en-US" altLang="zh-CN" sz="1800" kern="1200" dirty="0"/>
            <a:t>50+</a:t>
          </a:r>
          <a:r>
            <a:rPr lang="zh-CN" altLang="en-US" sz="1800" kern="1200" dirty="0"/>
            <a:t>）</a:t>
          </a:r>
        </a:p>
      </dsp:txBody>
      <dsp:txXfrm>
        <a:off x="3285134" y="904239"/>
        <a:ext cx="1158240" cy="1137920"/>
      </dsp:txXfrm>
    </dsp:sp>
    <dsp:sp modelId="{B72362BF-8246-4CCC-AC13-56CFB88192B3}">
      <dsp:nvSpPr>
        <dsp:cNvPr id="0" name=""/>
        <dsp:cNvSpPr/>
      </dsp:nvSpPr>
      <dsp:spPr bwMode="white">
        <a:xfrm>
          <a:off x="1253134" y="375919"/>
          <a:ext cx="3413760" cy="3413760"/>
        </a:xfrm>
        <a:prstGeom prst="pie">
          <a:avLst>
            <a:gd name="adj1" fmla="val 1800000"/>
            <a:gd name="adj2" fmla="val 9000000"/>
          </a:avLst>
        </a:prstGeom>
        <a:solidFill>
          <a:schemeClr val="accent1">
            <a:shade val="50000"/>
            <a:hueOff val="409977"/>
            <a:satOff val="-29261"/>
            <a:lumOff val="328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a:latin typeface="+mn-ea"/>
            </a:rPr>
            <a:t>Element UI</a:t>
          </a:r>
          <a:endParaRPr lang="zh-CN" altLang="en-US" sz="1800" kern="1200" dirty="0"/>
        </a:p>
      </dsp:txBody>
      <dsp:txXfrm>
        <a:off x="2187854" y="2529840"/>
        <a:ext cx="1544320" cy="1056640"/>
      </dsp:txXfrm>
    </dsp:sp>
    <dsp:sp modelId="{40D86365-B2EC-4677-A2DA-1736517D43F2}">
      <dsp:nvSpPr>
        <dsp:cNvPr id="0" name=""/>
        <dsp:cNvSpPr/>
      </dsp:nvSpPr>
      <dsp:spPr bwMode="white">
        <a:xfrm>
          <a:off x="1253134" y="375919"/>
          <a:ext cx="3413760" cy="3413760"/>
        </a:xfrm>
        <a:prstGeom prst="pie">
          <a:avLst>
            <a:gd name="adj1" fmla="val 9000000"/>
            <a:gd name="adj2" fmla="val 16200000"/>
          </a:avLst>
        </a:prstGeom>
        <a:solidFill>
          <a:schemeClr val="accent1">
            <a:shade val="50000"/>
            <a:hueOff val="409977"/>
            <a:satOff val="-29261"/>
            <a:lumOff val="328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n-ea"/>
            </a:rPr>
            <a:t>Vue-weui</a:t>
          </a:r>
          <a:endParaRPr lang="zh-CN" altLang="en-US" sz="1800" kern="1200" dirty="0"/>
        </a:p>
      </dsp:txBody>
      <dsp:txXfrm>
        <a:off x="1618894" y="1046480"/>
        <a:ext cx="1158240" cy="11379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art3#1">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2022/10/19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微软雅黑" panose="020B0503020204020204" charset="-122"/>
              </a:defRPr>
            </a:lvl1pPr>
          </a:lstStyle>
          <a:p>
            <a:fld id="{B531DAC0-E554-4050-86E9-7B4EC1EA2FC9}" type="datetimeFigureOut">
              <a:rPr lang="zh-CN" altLang="en-US" smtClean="0"/>
              <a:t>2022/10/19</a:t>
            </a:fld>
            <a:endParaRPr lang="zh-CN" altLang="en-US"/>
          </a:p>
        </p:txBody>
      </p:sp>
      <p:sp>
        <p:nvSpPr>
          <p:cNvPr id="4" name="幻灯片图像占位符 3"/>
          <p:cNvSpPr>
            <a:spLocks noGrp="1" noRot="1" noChangeAspect="1"/>
          </p:cNvSpPr>
          <p:nvPr>
            <p:ph type="sldImg" idx="2"/>
          </p:nvPr>
        </p:nvSpPr>
        <p:spPr>
          <a:xfrm>
            <a:off x="381533" y="685800"/>
            <a:ext cx="6094933"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微软雅黑" panose="020B0503020204020204" charset="-122"/>
              </a:defRPr>
            </a:lvl1pPr>
          </a:lstStyle>
          <a:p>
            <a:fld id="{25E62BB4-2B95-4A74-9DE9-0A9206DF88F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微软雅黑" panose="020B0503020204020204" charset="-122"/>
      </a:defRPr>
    </a:lvl1pPr>
    <a:lvl2pPr marL="457200" algn="l" defTabSz="914400" rtl="0" eaLnBrk="1" latinLnBrk="0" hangingPunct="1">
      <a:defRPr sz="1200" kern="1200">
        <a:solidFill>
          <a:schemeClr val="tx1"/>
        </a:solidFill>
        <a:latin typeface="+mn-lt"/>
        <a:ea typeface="+mn-ea"/>
        <a:cs typeface="微软雅黑" panose="020B0503020204020204" charset="-122"/>
      </a:defRPr>
    </a:lvl2pPr>
    <a:lvl3pPr marL="914400" algn="l" defTabSz="914400" rtl="0" eaLnBrk="1" latinLnBrk="0" hangingPunct="1">
      <a:defRPr sz="1200" kern="1200">
        <a:solidFill>
          <a:schemeClr val="tx1"/>
        </a:solidFill>
        <a:latin typeface="+mn-lt"/>
        <a:ea typeface="+mn-ea"/>
        <a:cs typeface="微软雅黑" panose="020B0503020204020204" charset="-122"/>
      </a:defRPr>
    </a:lvl3pPr>
    <a:lvl4pPr marL="1371600" algn="l" defTabSz="914400" rtl="0" eaLnBrk="1" latinLnBrk="0" hangingPunct="1">
      <a:defRPr sz="1200" kern="1200">
        <a:solidFill>
          <a:schemeClr val="tx1"/>
        </a:solidFill>
        <a:latin typeface="+mn-lt"/>
        <a:ea typeface="+mn-ea"/>
        <a:cs typeface="微软雅黑" panose="020B0503020204020204" charset="-122"/>
      </a:defRPr>
    </a:lvl4pPr>
    <a:lvl5pPr marL="1828800" algn="l" defTabSz="914400" rtl="0" eaLnBrk="1" latinLnBrk="0" hangingPunct="1">
      <a:defRPr sz="1200" kern="1200">
        <a:solidFill>
          <a:schemeClr val="tx1"/>
        </a:solidFill>
        <a:latin typeface="+mn-lt"/>
        <a:ea typeface="+mn-ea"/>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794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2</a:t>
            </a:r>
            <a:r>
              <a:rPr kumimoji="1" lang="zh-CN" altLang="en-US" dirty="0"/>
              <a:t>、开发模式升级 </a:t>
            </a:r>
          </a:p>
          <a:p>
            <a:r>
              <a:rPr kumimoji="1" lang="zh-CN" altLang="en-US" dirty="0"/>
              <a:t>	前后开发的能力要求会比较高，开发一般也是使用饿了么等组件开发</a:t>
            </a:r>
          </a:p>
          <a:p>
            <a:r>
              <a:rPr kumimoji="1" lang="zh-CN" altLang="en-US" dirty="0"/>
              <a:t>	更贴近现在前端技术栈要求</a:t>
            </a:r>
          </a:p>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10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3</a:t>
            </a:r>
            <a:r>
              <a:rPr lang="zh-CN" altLang="en-US" dirty="0"/>
              <a:t>、与开发的技术栈的要求，是否可以给出基本语法范围，这样减轻学习成本</a:t>
            </a:r>
          </a:p>
        </p:txBody>
      </p:sp>
      <p:sp>
        <p:nvSpPr>
          <p:cNvPr id="4" name="灯片编号占位符 3"/>
          <p:cNvSpPr>
            <a:spLocks noGrp="1"/>
          </p:cNvSpPr>
          <p:nvPr>
            <p:ph type="sldNum" sz="quarter" idx="5"/>
          </p:nvPr>
        </p:nvSpPr>
        <p:spPr/>
        <p:txBody>
          <a:bodyPr/>
          <a:lstStyle/>
          <a:p>
            <a:fld id="{25E62BB4-2B95-4A74-9DE9-0A9206DF88F7}" type="slidenum">
              <a:rPr lang="zh-CN" altLang="en-US" smtClean="0"/>
              <a:t>15</a:t>
            </a:fld>
            <a:endParaRPr lang="zh-CN" altLang="en-US"/>
          </a:p>
        </p:txBody>
      </p:sp>
    </p:spTree>
    <p:extLst>
      <p:ext uri="{BB962C8B-B14F-4D97-AF65-F5344CB8AC3E}">
        <p14:creationId xmlns:p14="http://schemas.microsoft.com/office/powerpoint/2010/main" val="785926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E62BB4-2B95-4A74-9DE9-0A9206DF88F7}" type="slidenum">
              <a:rPr lang="zh-CN" altLang="en-US" smtClean="0"/>
              <a:t>18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21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05291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57A20CD4-6817-40F0-A6D7-4BF6CF2CF396}" type="slidenum">
              <a:rPr lang="zh-CN" altLang="en-US" smtClean="0"/>
              <a:t>134</a:t>
            </a:fld>
            <a:endParaRPr lang="zh-CN" altLang="en-US"/>
          </a:p>
        </p:txBody>
      </p:sp>
    </p:spTree>
    <p:extLst>
      <p:ext uri="{BB962C8B-B14F-4D97-AF65-F5344CB8AC3E}">
        <p14:creationId xmlns:p14="http://schemas.microsoft.com/office/powerpoint/2010/main" val="266510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1"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2"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3"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4"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5"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6" name="Title Text"/>
          <p:cNvSpPr txBox="1">
            <a:spLocks noGrp="1"/>
          </p:cNvSpPr>
          <p:nvPr>
            <p:ph type="title"/>
          </p:nvPr>
        </p:nvSpPr>
        <p:spPr>
          <a:xfrm>
            <a:off x="685801" y="1598103"/>
            <a:ext cx="7772412" cy="1102715"/>
          </a:xfrm>
          <a:prstGeom prst="rect">
            <a:avLst/>
          </a:prstGeom>
        </p:spPr>
        <p:txBody>
          <a:bodyPr/>
          <a:lstStyle>
            <a:lvl1pPr algn="ctr">
              <a:defRPr sz="4400">
                <a:solidFill>
                  <a:srgbClr val="000000"/>
                </a:solidFill>
              </a:defRPr>
            </a:lvl1pPr>
          </a:lstStyle>
          <a:p>
            <a:r>
              <a:t>Title Text</a:t>
            </a:r>
          </a:p>
        </p:txBody>
      </p:sp>
      <p:sp>
        <p:nvSpPr>
          <p:cNvPr id="47" name="Body Level One…"/>
          <p:cNvSpPr txBox="1">
            <a:spLocks noGrp="1"/>
          </p:cNvSpPr>
          <p:nvPr>
            <p:ph type="body" sz="quarter" idx="1"/>
          </p:nvPr>
        </p:nvSpPr>
        <p:spPr>
          <a:xfrm>
            <a:off x="1371602" y="2915163"/>
            <a:ext cx="6400811" cy="1314683"/>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9435"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8413157" y="4770430"/>
            <a:ext cx="273657" cy="2692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77296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2_结尾">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lide Number"/>
          <p:cNvSpPr txBox="1">
            <a:spLocks noGrp="1"/>
          </p:cNvSpPr>
          <p:nvPr>
            <p:ph type="sldNum" sz="quarter" idx="2"/>
          </p:nvPr>
        </p:nvSpPr>
        <p:spPr>
          <a:xfrm>
            <a:off x="6386329" y="4686618"/>
            <a:ext cx="166872" cy="161290"/>
          </a:xfrm>
          <a:prstGeom prst="rect">
            <a:avLst/>
          </a:prstGeom>
        </p:spPr>
        <p:txBody>
          <a:bodyPr lIns="17144" tIns="17144" rIns="17144" bIns="17144"/>
          <a:lstStyle>
            <a:lvl1pPr defTabSz="342900">
              <a:defRPr sz="900">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4107962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内容">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98" name="矩形 6"/>
          <p:cNvGrpSpPr/>
          <p:nvPr/>
        </p:nvGrpSpPr>
        <p:grpSpPr>
          <a:xfrm>
            <a:off x="-42387" y="623649"/>
            <a:ext cx="9228535" cy="4540092"/>
            <a:chOff x="0" y="0"/>
            <a:chExt cx="9228534" cy="4540091"/>
          </a:xfrm>
        </p:grpSpPr>
        <p:sp>
          <p:nvSpPr>
            <p:cNvPr id="196" name="Rectangle"/>
            <p:cNvSpPr/>
            <p:nvPr/>
          </p:nvSpPr>
          <p:spPr>
            <a:xfrm>
              <a:off x="-1" y="0"/>
              <a:ext cx="9228536" cy="4540092"/>
            </a:xfrm>
            <a:prstGeom prst="rect">
              <a:avLst/>
            </a:prstGeom>
            <a:solidFill>
              <a:srgbClr val="FFFFFF"/>
            </a:soli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197" name="["/>
            <p:cNvSpPr txBox="1"/>
            <p:nvPr/>
          </p:nvSpPr>
          <p:spPr>
            <a:xfrm>
              <a:off x="-1" y="2206545"/>
              <a:ext cx="9228536"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199" name="Title Text"/>
          <p:cNvSpPr txBox="1">
            <a:spLocks noGrp="1"/>
          </p:cNvSpPr>
          <p:nvPr>
            <p:ph type="title"/>
          </p:nvPr>
        </p:nvSpPr>
        <p:spPr>
          <a:xfrm>
            <a:off x="357911" y="142987"/>
            <a:ext cx="8626501" cy="349651"/>
          </a:xfrm>
          <a:prstGeom prst="rect">
            <a:avLst/>
          </a:prstGeom>
        </p:spPr>
        <p:txBody>
          <a:bodyPr lIns="17144" tIns="17144" rIns="17144" bIns="17144" anchor="t"/>
          <a:lstStyle>
            <a:lvl1pPr defTabSz="685800">
              <a:lnSpc>
                <a:spcPct val="90000"/>
              </a:lnSpc>
              <a:defRPr sz="2200">
                <a:solidFill>
                  <a:srgbClr val="FFFFFF"/>
                </a:solidFill>
              </a:defRPr>
            </a:lvl1pPr>
          </a:lstStyle>
          <a:p>
            <a:r>
              <a:t>Title Text</a:t>
            </a:r>
          </a:p>
        </p:txBody>
      </p:sp>
      <p:sp>
        <p:nvSpPr>
          <p:cNvPr id="200" name="Body Level One…"/>
          <p:cNvSpPr txBox="1">
            <a:spLocks noGrp="1"/>
          </p:cNvSpPr>
          <p:nvPr>
            <p:ph type="body" idx="1"/>
          </p:nvPr>
        </p:nvSpPr>
        <p:spPr>
          <a:xfrm>
            <a:off x="1021331" y="1158693"/>
            <a:ext cx="6852600" cy="3141451"/>
          </a:xfrm>
          <a:prstGeom prst="rect">
            <a:avLst/>
          </a:prstGeom>
        </p:spPr>
        <p:txBody>
          <a:bodyPr lIns="0" tIns="0" rIns="0" bIns="0"/>
          <a:lstStyle>
            <a:lvl1pPr marL="369125" indent="-177355" defTabSz="309562">
              <a:lnSpc>
                <a:spcPct val="140000"/>
              </a:lnSpc>
              <a:spcBef>
                <a:spcPts val="0"/>
              </a:spcBef>
              <a:buClr>
                <a:srgbClr val="1AA5FC"/>
              </a:buClr>
              <a:buSzPct val="104999"/>
              <a:defRPr sz="1400">
                <a:solidFill>
                  <a:srgbClr val="292929"/>
                </a:solidFill>
              </a:defRPr>
            </a:lvl1pPr>
            <a:lvl2pPr marL="1047750" indent="-133350" defTabSz="309562">
              <a:lnSpc>
                <a:spcPct val="140000"/>
              </a:lnSpc>
              <a:spcBef>
                <a:spcPts val="0"/>
              </a:spcBef>
              <a:buClr>
                <a:srgbClr val="1AA5FC"/>
              </a:buClr>
              <a:buChar char="•"/>
              <a:defRPr sz="1400">
                <a:solidFill>
                  <a:srgbClr val="292929"/>
                </a:solidFill>
              </a:defRPr>
            </a:lvl2pPr>
            <a:lvl3pPr marL="1988820" indent="-160020" defTabSz="309562">
              <a:lnSpc>
                <a:spcPct val="140000"/>
              </a:lnSpc>
              <a:spcBef>
                <a:spcPts val="0"/>
              </a:spcBef>
              <a:buClr>
                <a:srgbClr val="1AA5FC"/>
              </a:buClr>
              <a:defRPr sz="1400">
                <a:solidFill>
                  <a:srgbClr val="292929"/>
                </a:solidFill>
              </a:defRPr>
            </a:lvl3pPr>
            <a:lvl4pPr marL="2921000" indent="-177800" defTabSz="309562">
              <a:lnSpc>
                <a:spcPct val="140000"/>
              </a:lnSpc>
              <a:spcBef>
                <a:spcPts val="0"/>
              </a:spcBef>
              <a:buClr>
                <a:srgbClr val="1AA5FC"/>
              </a:buClr>
              <a:buChar char="•"/>
              <a:defRPr sz="1400">
                <a:solidFill>
                  <a:srgbClr val="292929"/>
                </a:solidFill>
              </a:defRPr>
            </a:lvl4pPr>
            <a:lvl5pPr marL="3835400" indent="-177800" defTabSz="309562">
              <a:lnSpc>
                <a:spcPct val="140000"/>
              </a:lnSpc>
              <a:spcBef>
                <a:spcPts val="0"/>
              </a:spcBef>
              <a:buClr>
                <a:srgbClr val="1AA5FC"/>
              </a:buClr>
              <a:buChar char="•"/>
              <a:defRPr sz="1400">
                <a:solidFill>
                  <a:srgbClr val="292929"/>
                </a:solidFill>
              </a:defRPr>
            </a:lvl5pPr>
          </a:lstStyle>
          <a:p>
            <a:r>
              <a:t>Body Level One</a:t>
            </a:r>
          </a:p>
          <a:p>
            <a:pPr lvl="1"/>
            <a:r>
              <a:t>Body Level Two</a:t>
            </a:r>
          </a:p>
          <a:p>
            <a:pPr lvl="2"/>
            <a:r>
              <a:t>Body Level Three</a:t>
            </a:r>
          </a:p>
          <a:p>
            <a:pPr lvl="3"/>
            <a:r>
              <a:t>Body Level Four</a:t>
            </a:r>
          </a:p>
          <a:p>
            <a:pPr lvl="4"/>
            <a:r>
              <a:t>Body Level Five</a:t>
            </a:r>
          </a:p>
        </p:txBody>
      </p:sp>
      <p:pic>
        <p:nvPicPr>
          <p:cNvPr id="201" name="图片 6" descr="图片 6"/>
          <p:cNvPicPr>
            <a:picLocks noChangeAspect="1"/>
          </p:cNvPicPr>
          <p:nvPr/>
        </p:nvPicPr>
        <p:blipFill>
          <a:blip r:embed="rId3"/>
          <a:stretch>
            <a:fillRect/>
          </a:stretch>
        </p:blipFill>
        <p:spPr>
          <a:xfrm>
            <a:off x="7271364" y="4801909"/>
            <a:ext cx="866307" cy="194190"/>
          </a:xfrm>
          <a:prstGeom prst="rect">
            <a:avLst/>
          </a:prstGeom>
          <a:ln w="12700">
            <a:miter lim="400000"/>
          </a:ln>
        </p:spPr>
      </p:pic>
      <p:pic>
        <p:nvPicPr>
          <p:cNvPr id="202" name="图片 4" descr="图片 4"/>
          <p:cNvPicPr>
            <a:picLocks noChangeAspect="1"/>
          </p:cNvPicPr>
          <p:nvPr/>
        </p:nvPicPr>
        <p:blipFill>
          <a:blip r:embed="rId4"/>
          <a:stretch>
            <a:fillRect/>
          </a:stretch>
        </p:blipFill>
        <p:spPr>
          <a:xfrm>
            <a:off x="8270676" y="4810326"/>
            <a:ext cx="713706" cy="191014"/>
          </a:xfrm>
          <a:prstGeom prst="rect">
            <a:avLst/>
          </a:prstGeom>
          <a:ln w="12700">
            <a:miter lim="400000"/>
          </a:ln>
        </p:spPr>
      </p:pic>
      <p:grpSp>
        <p:nvGrpSpPr>
          <p:cNvPr id="205" name="矩形 10"/>
          <p:cNvGrpSpPr/>
          <p:nvPr/>
        </p:nvGrpSpPr>
        <p:grpSpPr>
          <a:xfrm>
            <a:off x="5238" y="4591844"/>
            <a:ext cx="9228535" cy="127001"/>
            <a:chOff x="0" y="3651"/>
            <a:chExt cx="9228534" cy="127000"/>
          </a:xfrm>
        </p:grpSpPr>
        <p:sp>
          <p:nvSpPr>
            <p:cNvPr id="203" name="Rectangle"/>
            <p:cNvSpPr/>
            <p:nvPr/>
          </p:nvSpPr>
          <p:spPr>
            <a:xfrm>
              <a:off x="0" y="52863"/>
              <a:ext cx="9228535" cy="28576"/>
            </a:xfrm>
            <a:prstGeom prst="rect">
              <a:avLst/>
            </a:prstGeom>
            <a:gradFill flip="none" rotWithShape="1">
              <a:gsLst>
                <a:gs pos="0">
                  <a:srgbClr val="012D86"/>
                </a:gs>
                <a:gs pos="100000">
                  <a:srgbClr val="0E2557"/>
                </a:gs>
              </a:gsLst>
              <a:lin ang="5400000" scaled="0"/>
            </a:gra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204" name="["/>
            <p:cNvSpPr txBox="1"/>
            <p:nvPr/>
          </p:nvSpPr>
          <p:spPr>
            <a:xfrm>
              <a:off x="0" y="3651"/>
              <a:ext cx="9228535"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206" name="Slide Number"/>
          <p:cNvSpPr txBox="1">
            <a:spLocks noGrp="1"/>
          </p:cNvSpPr>
          <p:nvPr>
            <p:ph type="sldNum" sz="quarter" idx="2"/>
          </p:nvPr>
        </p:nvSpPr>
        <p:spPr>
          <a:xfrm>
            <a:off x="4419600" y="4627562"/>
            <a:ext cx="2133600" cy="279401"/>
          </a:xfrm>
          <a:prstGeom prst="rect">
            <a:avLst/>
          </a:prstGeom>
        </p:spPr>
        <p:txBody>
          <a:bodyPr lIns="17144" tIns="17144" rIns="17144" bIns="17144"/>
          <a:lstStyle>
            <a:lvl1pPr defTabSz="342900">
              <a:defRPr sz="900">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69609642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
        <p:nvSpPr>
          <p:cNvPr id="7" name="图片占位符 6"/>
          <p:cNvSpPr>
            <a:spLocks noGrp="1"/>
          </p:cNvSpPr>
          <p:nvPr>
            <p:ph type="pic" idx="1" hasCustomPrompt="1"/>
          </p:nvPr>
        </p:nvSpPr>
        <p:spPr>
          <a:xfrm>
            <a:off x="610235" y="771525"/>
            <a:ext cx="2953385" cy="38169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添加图片</a:t>
            </a:r>
          </a:p>
        </p:txBody>
      </p:sp>
      <p:sp>
        <p:nvSpPr>
          <p:cNvPr id="8" name="Text Placeholder 2"/>
          <p:cNvSpPr>
            <a:spLocks noGrp="1"/>
          </p:cNvSpPr>
          <p:nvPr>
            <p:ph type="body" idx="13" hasCustomPrompt="1"/>
          </p:nvPr>
        </p:nvSpPr>
        <p:spPr>
          <a:xfrm>
            <a:off x="3825240" y="1667510"/>
            <a:ext cx="4909185" cy="1125220"/>
          </a:xfrm>
          <a:prstGeom prst="rect">
            <a:avLst/>
          </a:prstGeom>
        </p:spPr>
        <p:txBody>
          <a:bodyPr/>
          <a:lstStyle>
            <a:lvl1pPr marL="0" indent="0">
              <a:buNone/>
              <a:defRPr kumimoji="0" lang="zh-CN" altLang="en-US" sz="1200" b="0" i="0" u="none" strike="noStrike" kern="1200" cap="none" spc="0" normalizeH="0" baseline="0" noProof="1" dirty="0">
                <a:solidFill>
                  <a:srgbClr val="5D759B"/>
                </a:solidFill>
                <a:latin typeface="微软雅黑" panose="020B0503020204020204" charset="-122"/>
                <a:ea typeface="微软雅黑" panose="020B0503020204020204" charset="-122"/>
                <a:cs typeface="微软雅黑" panose="020B0503020204020204" charset="-122"/>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单击此处编辑文本样式</a:t>
            </a:r>
            <a:r>
              <a:rPr>
                <a:sym typeface="+mn-ea"/>
              </a:rPr>
              <a:t>单击此处编辑文本样式单击此处编辑文本样式单击此处编辑文本样式 </a:t>
            </a:r>
            <a:endParaRPr lang="zh-CN" altLang="en-US" dirty="0"/>
          </a:p>
          <a:p>
            <a:pPr lvl="0"/>
            <a:endParaRPr lang="zh-CN" altLang="en-US"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
        <p:nvSpPr>
          <p:cNvPr id="7" name="图片占位符 6"/>
          <p:cNvSpPr>
            <a:spLocks noGrp="1"/>
          </p:cNvSpPr>
          <p:nvPr>
            <p:ph type="pic" idx="1" hasCustomPrompt="1"/>
          </p:nvPr>
        </p:nvSpPr>
        <p:spPr>
          <a:xfrm>
            <a:off x="610235" y="771525"/>
            <a:ext cx="8141335" cy="21482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添加图片</a:t>
            </a:r>
          </a:p>
        </p:txBody>
      </p:sp>
      <p:sp>
        <p:nvSpPr>
          <p:cNvPr id="8" name="Text Placeholder 2"/>
          <p:cNvSpPr>
            <a:spLocks noGrp="1"/>
          </p:cNvSpPr>
          <p:nvPr>
            <p:ph type="body" idx="13" hasCustomPrompt="1"/>
          </p:nvPr>
        </p:nvSpPr>
        <p:spPr>
          <a:xfrm>
            <a:off x="610235" y="3188335"/>
            <a:ext cx="8164195" cy="1125220"/>
          </a:xfrm>
          <a:prstGeom prst="rect">
            <a:avLst/>
          </a:prstGeom>
        </p:spPr>
        <p:txBody>
          <a:bodyPr/>
          <a:lstStyle>
            <a:lvl1pPr marL="0" indent="0">
              <a:buNone/>
              <a:defRPr kumimoji="0" lang="zh-CN" altLang="en-US" sz="1200" b="0" i="0" u="none" strike="noStrike" kern="1200" cap="none" spc="0" normalizeH="0" baseline="0" noProof="1" dirty="0">
                <a:solidFill>
                  <a:srgbClr val="5D759B"/>
                </a:solidFill>
                <a:latin typeface="微软雅黑" panose="020B0503020204020204" charset="-122"/>
                <a:ea typeface="微软雅黑" panose="020B0503020204020204" charset="-122"/>
                <a:cs typeface="微软雅黑" panose="020B0503020204020204" charset="-122"/>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单击此处编辑文本样式</a:t>
            </a:r>
            <a:r>
              <a:rPr>
                <a:sym typeface="+mn-ea"/>
              </a:rPr>
              <a:t>单击此处编辑文本样式单击此处编辑文本样式单击此处编辑文本样式 </a:t>
            </a:r>
            <a:endParaRPr lang="zh-CN" altLang="en-US" dirty="0"/>
          </a:p>
          <a:p>
            <a:pPr lvl="0"/>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
        <p:nvSpPr>
          <p:cNvPr id="7" name="图片占位符 6"/>
          <p:cNvSpPr>
            <a:spLocks noGrp="1"/>
          </p:cNvSpPr>
          <p:nvPr>
            <p:ph type="pic" idx="1" hasCustomPrompt="1"/>
          </p:nvPr>
        </p:nvSpPr>
        <p:spPr>
          <a:xfrm>
            <a:off x="610235" y="771525"/>
            <a:ext cx="8141335" cy="34493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添加图片</a:t>
            </a:r>
          </a:p>
        </p:txBody>
      </p:sp>
      <p:sp>
        <p:nvSpPr>
          <p:cNvPr id="8" name="Text Placeholder 2"/>
          <p:cNvSpPr>
            <a:spLocks noGrp="1"/>
          </p:cNvSpPr>
          <p:nvPr>
            <p:ph type="body" idx="13" hasCustomPrompt="1"/>
          </p:nvPr>
        </p:nvSpPr>
        <p:spPr>
          <a:xfrm>
            <a:off x="610235" y="4369435"/>
            <a:ext cx="8164195" cy="312420"/>
          </a:xfrm>
          <a:prstGeom prst="rect">
            <a:avLst/>
          </a:prstGeom>
        </p:spPr>
        <p:txBody>
          <a:bodyPr/>
          <a:lstStyle>
            <a:lvl1pPr marL="0" indent="0" algn="ctr">
              <a:buNone/>
              <a:defRPr kumimoji="0" lang="zh-CN" altLang="en-US" sz="1200" b="0" i="0" u="none" strike="noStrike" kern="1200" cap="none" spc="0" normalizeH="0" baseline="0" noProof="1" dirty="0">
                <a:solidFill>
                  <a:srgbClr val="5D759B"/>
                </a:solidFill>
                <a:latin typeface="微软雅黑" panose="020B0503020204020204" charset="-122"/>
                <a:ea typeface="微软雅黑" panose="020B0503020204020204" charset="-122"/>
                <a:cs typeface="微软雅黑" panose="020B0503020204020204" charset="-122"/>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单击此处编辑文本样式</a:t>
            </a:r>
            <a:r>
              <a:rPr>
                <a:sym typeface="+mn-ea"/>
              </a:rPr>
              <a:t>单击此处编辑文本样式单击此处编辑文本样式单击此处编辑文本样式 </a:t>
            </a:r>
            <a:endParaRPr lang="zh-CN" altLang="en-US" dirty="0"/>
          </a:p>
          <a:p>
            <a:pPr lvl="0"/>
            <a:endParaRPr lang="zh-CN" altLang="en-US"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10" name="同侧圆角矩形 9"/>
          <p:cNvSpPr/>
          <p:nvPr userDrawn="1"/>
        </p:nvSpPr>
        <p:spPr>
          <a:xfrm rot="5400000">
            <a:off x="180532" y="-3976"/>
            <a:ext cx="386003" cy="763276"/>
          </a:xfrm>
          <a:prstGeom prst="round2SameRect">
            <a:avLst>
              <a:gd name="adj1" fmla="val 50000"/>
              <a:gd name="adj2" fmla="val 0"/>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标题 1"/>
          <p:cNvSpPr txBox="1"/>
          <p:nvPr userDrawn="1"/>
        </p:nvSpPr>
        <p:spPr>
          <a:xfrm>
            <a:off x="179512" y="169553"/>
            <a:ext cx="432049" cy="370996"/>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kern="1200">
                <a:solidFill>
                  <a:schemeClr val="tx1">
                    <a:lumMod val="65000"/>
                    <a:lumOff val="35000"/>
                  </a:schemeClr>
                </a:solidFill>
                <a:latin typeface="微软雅黑" panose="020B0503020204020204" charset="-122"/>
                <a:ea typeface="微软雅黑" panose="020B0503020204020204" charset="-122"/>
                <a:cs typeface="+mj-cs"/>
              </a:defRPr>
            </a:lvl1pPr>
          </a:lstStyle>
          <a:p>
            <a:endParaRPr lang="zh-CN" altLang="en-US" dirty="0">
              <a:latin typeface="微软雅黑" panose="020B0503020204020204" charset="-122"/>
              <a:ea typeface="微软雅黑" panose="020B0503020204020204" charset="-122"/>
              <a:cs typeface="微软雅黑" panose="020B0503020204020204" charset="-122"/>
            </a:endParaRPr>
          </a:p>
        </p:txBody>
      </p:sp>
      <p:grpSp>
        <p:nvGrpSpPr>
          <p:cNvPr id="14" name="组合 13"/>
          <p:cNvGrpSpPr/>
          <p:nvPr userDrawn="1"/>
        </p:nvGrpSpPr>
        <p:grpSpPr>
          <a:xfrm>
            <a:off x="0" y="4807718"/>
            <a:ext cx="9036509" cy="229539"/>
            <a:chOff x="0" y="4806870"/>
            <a:chExt cx="9036496" cy="229498"/>
          </a:xfrm>
        </p:grpSpPr>
        <p:grpSp>
          <p:nvGrpSpPr>
            <p:cNvPr id="15" name="组合 14"/>
            <p:cNvGrpSpPr/>
            <p:nvPr/>
          </p:nvGrpSpPr>
          <p:grpSpPr>
            <a:xfrm>
              <a:off x="8333528" y="4852198"/>
              <a:ext cx="595644" cy="132903"/>
              <a:chOff x="3689350" y="3128963"/>
              <a:chExt cx="4105276" cy="915988"/>
            </a:xfrm>
            <a:solidFill>
              <a:schemeClr val="tx1">
                <a:lumMod val="95000"/>
                <a:lumOff val="5000"/>
                <a:alpha val="20000"/>
              </a:scheme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16" name="圆角矩形 15"/>
            <p:cNvSpPr/>
            <p:nvPr/>
          </p:nvSpPr>
          <p:spPr>
            <a:xfrm>
              <a:off x="8189512" y="4806870"/>
              <a:ext cx="846984" cy="229498"/>
            </a:xfrm>
            <a:prstGeom prst="roundRect">
              <a:avLst>
                <a:gd name="adj" fmla="val 50000"/>
              </a:avLst>
            </a:prstGeom>
            <a:noFill/>
            <a:ln w="6350">
              <a:solidFill>
                <a:schemeClr val="tx1">
                  <a:lumMod val="95000"/>
                  <a:lumOff val="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cxnSp>
          <p:nvCxnSpPr>
            <p:cNvPr id="17" name="直接连接符 16"/>
            <p:cNvCxnSpPr>
              <a:stCxn id="16" idx="1"/>
            </p:cNvCxnSpPr>
            <p:nvPr/>
          </p:nvCxnSpPr>
          <p:spPr>
            <a:xfrm flipH="1">
              <a:off x="0" y="4921619"/>
              <a:ext cx="8189512" cy="7741"/>
            </a:xfrm>
            <a:prstGeom prst="line">
              <a:avLst/>
            </a:prstGeom>
            <a:ln w="63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grpSp>
      <p:sp>
        <p:nvSpPr>
          <p:cNvPr id="36" name="椭圆 35"/>
          <p:cNvSpPr/>
          <p:nvPr userDrawn="1"/>
        </p:nvSpPr>
        <p:spPr>
          <a:xfrm>
            <a:off x="467545" y="298105"/>
            <a:ext cx="144016" cy="1440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7" name="椭圆 36"/>
          <p:cNvSpPr/>
          <p:nvPr userDrawn="1"/>
        </p:nvSpPr>
        <p:spPr>
          <a:xfrm>
            <a:off x="323527" y="313386"/>
            <a:ext cx="113458" cy="11347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8" name="椭圆 37"/>
          <p:cNvSpPr/>
          <p:nvPr userDrawn="1"/>
        </p:nvSpPr>
        <p:spPr>
          <a:xfrm>
            <a:off x="231725" y="339499"/>
            <a:ext cx="61243" cy="6125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733800" y="1852295"/>
            <a:ext cx="5177155" cy="1021715"/>
          </a:xfrm>
        </p:spPr>
        <p:txBody>
          <a:bodyPr anchor="ctr">
            <a:normAutofit/>
          </a:bodyPr>
          <a:lstStyle>
            <a:lvl1pPr marL="0" marR="0" lvl="0" algn="l" defTabSz="914400" rtl="0" eaLnBrk="1" fontAlgn="auto" latinLnBrk="0" hangingPunct="1">
              <a:lnSpc>
                <a:spcPct val="100000"/>
              </a:lnSpc>
              <a:spcBef>
                <a:spcPct val="0"/>
              </a:spcBef>
              <a:buNone/>
              <a:defRPr kumimoji="0" lang="zh-CN" altLang="en-US" sz="3600" b="1" i="0" u="none" strike="noStrike" kern="1200" cap="all" spc="0" normalizeH="0" baseline="0" noProof="1" dirty="0" smtClean="0">
                <a:solidFill>
                  <a:srgbClr val="616ADE"/>
                </a:solidFill>
                <a:latin typeface="微软雅黑" panose="020B0503020204020204" charset="-122"/>
                <a:ea typeface="微软雅黑" panose="020B0503020204020204" charset="-122"/>
                <a:cs typeface="微软雅黑" panose="020B0503020204020204" charset="-122"/>
                <a:sym typeface="+mn-ea"/>
              </a:defRPr>
            </a:lvl1pPr>
          </a:lstStyle>
          <a:p>
            <a:r>
              <a:rPr lang="zh-CN" altLang="en-US" dirty="0"/>
              <a:t>章节标题编辑</a:t>
            </a:r>
          </a:p>
        </p:txBody>
      </p:sp>
      <p:sp>
        <p:nvSpPr>
          <p:cNvPr id="4" name="日期占位符 3"/>
          <p:cNvSpPr>
            <a:spLocks noGrp="1"/>
          </p:cNvSpPr>
          <p:nvPr>
            <p:ph type="dt" sz="half" idx="10"/>
          </p:nvPr>
        </p:nvSpPr>
        <p:spPr>
          <a:xfrm>
            <a:off x="457201" y="4768105"/>
            <a:ext cx="2133603" cy="273892"/>
          </a:xfrm>
          <a:prstGeom prst="rect">
            <a:avLst/>
          </a:prstGeom>
        </p:spPr>
        <p:txBody>
          <a:bodyPr/>
          <a:lstStyle/>
          <a:p>
            <a:fld id="{7EED8406-18EA-4BA3-8D3E-C444AA63E9EB}" type="datetimeFigureOut">
              <a:rPr lang="zh-CN" altLang="en-US" smtClean="0"/>
              <a:t>2022/10/19</a:t>
            </a:fld>
            <a:endParaRPr lang="zh-CN" altLang="en-US"/>
          </a:p>
        </p:txBody>
      </p:sp>
      <p:sp>
        <p:nvSpPr>
          <p:cNvPr id="5" name="页脚占位符 4"/>
          <p:cNvSpPr>
            <a:spLocks noGrp="1"/>
          </p:cNvSpPr>
          <p:nvPr>
            <p:ph type="ftr" sz="quarter" idx="11"/>
          </p:nvPr>
        </p:nvSpPr>
        <p:spPr>
          <a:xfrm>
            <a:off x="3124205" y="4768105"/>
            <a:ext cx="2895604" cy="273892"/>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A7659210-C0A3-4C63-AB23-CD4CF0B72416}" type="slidenum">
              <a:rPr lang="zh-CN" altLang="en-US" smtClean="0"/>
              <a:t>‹#›</a:t>
            </a:fld>
            <a:endParaRPr lang="zh-CN" altLang="en-US"/>
          </a:p>
        </p:txBody>
      </p:sp>
      <p:sp>
        <p:nvSpPr>
          <p:cNvPr id="8" name="图片占位符 7"/>
          <p:cNvSpPr>
            <a:spLocks noGrp="1"/>
          </p:cNvSpPr>
          <p:nvPr>
            <p:ph type="pic" idx="1" hasCustomPrompt="1"/>
          </p:nvPr>
        </p:nvSpPr>
        <p:spPr>
          <a:xfrm>
            <a:off x="2693035" y="1852295"/>
            <a:ext cx="1071880" cy="1021080"/>
          </a:xfrm>
        </p:spPr>
        <p:txBody>
          <a:bodyPr>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图标</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23335" y="626745"/>
            <a:ext cx="1072515" cy="857250"/>
          </a:xfrm>
        </p:spPr>
        <p:txBody>
          <a:bodyPr/>
          <a:lstStyle>
            <a:lvl1pPr algn="l">
              <a:defRPr kumimoji="0" lang="zh-CN" altLang="en-US" sz="2400" b="1" i="0" u="none" strike="noStrike" kern="1800" cap="none" spc="300" normalizeH="0" baseline="0" noProof="1" dirty="0">
                <a:solidFill>
                  <a:srgbClr val="203260"/>
                </a:solidFill>
                <a:latin typeface="微软雅黑" panose="020B0503020204020204" charset="-122"/>
                <a:ea typeface="微软雅黑" panose="020B0503020204020204" charset="-122"/>
                <a:cs typeface="微软雅黑" panose="020B0503020204020204" charset="-122"/>
                <a:sym typeface="+mn-ea"/>
              </a:defRPr>
            </a:lvl1pPr>
          </a:lstStyle>
          <a:p>
            <a:r>
              <a:rPr lang="zh-CN" altLang="en-US"/>
              <a:t>目录</a:t>
            </a:r>
          </a:p>
        </p:txBody>
      </p:sp>
      <p:sp>
        <p:nvSpPr>
          <p:cNvPr id="3" name="日期占位符 2"/>
          <p:cNvSpPr>
            <a:spLocks noGrp="1"/>
          </p:cNvSpPr>
          <p:nvPr>
            <p:ph type="dt" sz="half" idx="10"/>
          </p:nvPr>
        </p:nvSpPr>
        <p:spPr>
          <a:xfrm>
            <a:off x="457201" y="4768105"/>
            <a:ext cx="2133603" cy="273892"/>
          </a:xfrm>
          <a:prstGeom prst="rect">
            <a:avLst/>
          </a:prstGeom>
        </p:spPr>
        <p:txBody>
          <a:bodyPr/>
          <a:lstStyle/>
          <a:p>
            <a:fld id="{7EED8406-18EA-4BA3-8D3E-C444AA63E9EB}" type="datetimeFigureOut">
              <a:rPr lang="zh-CN" altLang="en-US" smtClean="0"/>
              <a:t>2022/10/19</a:t>
            </a:fld>
            <a:endParaRPr lang="zh-CN" altLang="en-US"/>
          </a:p>
        </p:txBody>
      </p:sp>
      <p:sp>
        <p:nvSpPr>
          <p:cNvPr id="7" name="矩形 6"/>
          <p:cNvSpPr/>
          <p:nvPr userDrawn="1"/>
        </p:nvSpPr>
        <p:spPr>
          <a:xfrm>
            <a:off x="-6350" y="-635"/>
            <a:ext cx="2303780" cy="5144400"/>
          </a:xfrm>
          <a:prstGeom prst="rect">
            <a:avLst/>
          </a:prstGeom>
          <a:blipFill rotWithShape="1">
            <a:blip r:embed="rId2"/>
            <a:stretch>
              <a:fillRect/>
            </a:stretch>
          </a:blip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占位符 8"/>
          <p:cNvSpPr>
            <a:spLocks noGrp="1"/>
          </p:cNvSpPr>
          <p:nvPr>
            <p:ph type="body" sz="half" idx="2" hasCustomPrompt="1"/>
          </p:nvPr>
        </p:nvSpPr>
        <p:spPr>
          <a:xfrm>
            <a:off x="3780790" y="1466850"/>
            <a:ext cx="3273425" cy="2208530"/>
          </a:xfrm>
        </p:spPr>
        <p:txBody>
          <a:bodyPr/>
          <a:lstStyle>
            <a:lvl1pPr marL="285750" marR="0" lvl="0" indent="-285750" algn="l" defTabSz="914400" rtl="0" eaLnBrk="1" fontAlgn="auto" latinLnBrk="0" hangingPunct="1">
              <a:lnSpc>
                <a:spcPct val="170000"/>
              </a:lnSpc>
              <a:spcBef>
                <a:spcPct val="20000"/>
              </a:spcBef>
              <a:buFont typeface="Arial" panose="020B0604020202020204" pitchFamily="34" charset="0"/>
              <a:buChar char="•"/>
              <a:defRPr kumimoji="0" lang="zh-CN" altLang="en-US" sz="1800" b="0" i="0" u="none" strike="noStrike" kern="1200" cap="none" spc="0" normalizeH="0" baseline="0" noProof="1">
                <a:solidFill>
                  <a:srgbClr val="203260"/>
                </a:solidFill>
                <a:latin typeface="+mn-lt"/>
                <a:ea typeface="+mn-ea"/>
                <a:cs typeface="+mn-cs"/>
                <a:sym typeface="+mn-ea"/>
              </a:defRPr>
            </a:lvl1pPr>
            <a:lvl2pPr marL="457200" indent="0">
              <a:buNone/>
              <a:defRPr sz="1200"/>
            </a:lvl2pPr>
            <a:lvl3pPr marL="914400" indent="0">
              <a:buNone/>
              <a:defRPr sz="1000"/>
            </a:lvl3pPr>
            <a:lvl4pPr marL="1371600" indent="0">
              <a:buNone/>
              <a:defRPr sz="900"/>
            </a:lvl4pPr>
            <a:lvl5pPr marL="1829435" indent="0">
              <a:buNone/>
              <a:defRPr sz="900"/>
            </a:lvl5pPr>
            <a:lvl6pPr marL="2286635" indent="0">
              <a:buNone/>
              <a:defRPr sz="900"/>
            </a:lvl6pPr>
            <a:lvl7pPr marL="2743835" indent="0">
              <a:buNone/>
              <a:defRPr sz="900"/>
            </a:lvl7pPr>
            <a:lvl8pPr marL="3201035" indent="0">
              <a:buNone/>
              <a:defRPr sz="900"/>
            </a:lvl8pPr>
            <a:lvl9pPr marL="3658235" indent="0">
              <a:buNone/>
              <a:defRPr sz="900"/>
            </a:lvl9pPr>
          </a:lstStyle>
          <a:p>
            <a:pPr lvl="0"/>
            <a:r>
              <a:rPr lang="zh-CN" altLang="en-US"/>
              <a:t>单击此处编辑母版目录样式</a:t>
            </a:r>
          </a:p>
          <a:p>
            <a:pPr lvl="0"/>
            <a:r>
              <a:rPr lang="zh-CN" altLang="en-US"/>
              <a:t>目录二</a:t>
            </a:r>
          </a:p>
          <a:p>
            <a:pPr lvl="0"/>
            <a:r>
              <a:rPr lang="zh-CN" altLang="en-US"/>
              <a:t>目录三</a:t>
            </a:r>
          </a:p>
          <a:p>
            <a:pPr lvl="0"/>
            <a:r>
              <a:rPr lang="zh-CN" altLang="en-US"/>
              <a:t>目录四</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标题和内容">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图片占位符 6"/>
          <p:cNvSpPr>
            <a:spLocks noGrp="1"/>
          </p:cNvSpPr>
          <p:nvPr>
            <p:ph type="pic" sz="half" idx="13"/>
          </p:nvPr>
        </p:nvSpPr>
        <p:spPr>
          <a:xfrm>
            <a:off x="610234" y="771525"/>
            <a:ext cx="2953387" cy="3816985"/>
          </a:xfrm>
          <a:prstGeom prst="rect">
            <a:avLst/>
          </a:prstGeom>
        </p:spPr>
        <p:txBody>
          <a:bodyPr lIns="91439" rIns="91439">
            <a:noAutofit/>
          </a:bodyPr>
          <a:lstStyle/>
          <a:p>
            <a:endParaRPr/>
          </a:p>
        </p:txBody>
      </p:sp>
      <p:sp>
        <p:nvSpPr>
          <p:cNvPr id="57" name="Body Level One…"/>
          <p:cNvSpPr txBox="1">
            <a:spLocks noGrp="1"/>
          </p:cNvSpPr>
          <p:nvPr>
            <p:ph type="body" sz="quarter" idx="1"/>
          </p:nvPr>
        </p:nvSpPr>
        <p:spPr>
          <a:xfrm>
            <a:off x="3825240" y="1667510"/>
            <a:ext cx="4909185" cy="1125221"/>
          </a:xfrm>
          <a:prstGeom prst="rect">
            <a:avLst/>
          </a:prstGeom>
        </p:spPr>
        <p:txBody>
          <a:bodyPr/>
          <a:lstStyle>
            <a:lvl1pPr marL="0" indent="0">
              <a:spcBef>
                <a:spcPts val="200"/>
              </a:spcBef>
              <a:buSzTx/>
              <a:buFontTx/>
              <a:buNone/>
              <a:defRPr sz="1200">
                <a:solidFill>
                  <a:srgbClr val="5D759B"/>
                </a:solidFill>
              </a:defRPr>
            </a:lvl1pPr>
            <a:lvl2pPr marL="0" indent="342900">
              <a:spcBef>
                <a:spcPts val="200"/>
              </a:spcBef>
              <a:buSzTx/>
              <a:buFontTx/>
              <a:buNone/>
              <a:defRPr sz="1200">
                <a:solidFill>
                  <a:srgbClr val="5D759B"/>
                </a:solidFill>
              </a:defRPr>
            </a:lvl2pPr>
            <a:lvl3pPr marL="0" indent="685800">
              <a:spcBef>
                <a:spcPts val="200"/>
              </a:spcBef>
              <a:buSzTx/>
              <a:buFontTx/>
              <a:buNone/>
              <a:defRPr sz="1200">
                <a:solidFill>
                  <a:srgbClr val="5D759B"/>
                </a:solidFill>
              </a:defRPr>
            </a:lvl3pPr>
            <a:lvl4pPr marL="0" indent="1028700">
              <a:spcBef>
                <a:spcPts val="200"/>
              </a:spcBef>
              <a:buSzTx/>
              <a:buFontTx/>
              <a:buNone/>
              <a:defRPr sz="1200">
                <a:solidFill>
                  <a:srgbClr val="5D759B"/>
                </a:solidFill>
              </a:defRPr>
            </a:lvl4pPr>
            <a:lvl5pPr marL="0" indent="1371600">
              <a:spcBef>
                <a:spcPts val="200"/>
              </a:spcBef>
              <a:buSzTx/>
              <a:buFontTx/>
              <a:buNone/>
              <a:defRPr sz="1200">
                <a:solidFill>
                  <a:srgbClr val="5D759B"/>
                </a:solidFill>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7167537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19_标题和内容">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图片占位符 6"/>
          <p:cNvSpPr>
            <a:spLocks noGrp="1"/>
          </p:cNvSpPr>
          <p:nvPr>
            <p:ph type="pic" sz="half" idx="13"/>
          </p:nvPr>
        </p:nvSpPr>
        <p:spPr>
          <a:xfrm>
            <a:off x="610234" y="771525"/>
            <a:ext cx="8141336" cy="2148205"/>
          </a:xfrm>
          <a:prstGeom prst="rect">
            <a:avLst/>
          </a:prstGeom>
        </p:spPr>
        <p:txBody>
          <a:bodyPr lIns="91439" rIns="91439">
            <a:noAutofit/>
          </a:bodyPr>
          <a:lstStyle/>
          <a:p>
            <a:endParaRPr/>
          </a:p>
        </p:txBody>
      </p:sp>
      <p:sp>
        <p:nvSpPr>
          <p:cNvPr id="67" name="Body Level One…"/>
          <p:cNvSpPr txBox="1">
            <a:spLocks noGrp="1"/>
          </p:cNvSpPr>
          <p:nvPr>
            <p:ph type="body" sz="quarter" idx="1"/>
          </p:nvPr>
        </p:nvSpPr>
        <p:spPr>
          <a:xfrm>
            <a:off x="610234" y="3188335"/>
            <a:ext cx="8164196" cy="1125221"/>
          </a:xfrm>
          <a:prstGeom prst="rect">
            <a:avLst/>
          </a:prstGeom>
        </p:spPr>
        <p:txBody>
          <a:bodyPr/>
          <a:lstStyle>
            <a:lvl1pPr marL="0" indent="0">
              <a:spcBef>
                <a:spcPts val="200"/>
              </a:spcBef>
              <a:buSzTx/>
              <a:buFontTx/>
              <a:buNone/>
              <a:defRPr sz="1200">
                <a:solidFill>
                  <a:srgbClr val="5D759B"/>
                </a:solidFill>
              </a:defRPr>
            </a:lvl1pPr>
            <a:lvl2pPr marL="0" indent="342900">
              <a:spcBef>
                <a:spcPts val="200"/>
              </a:spcBef>
              <a:buSzTx/>
              <a:buFontTx/>
              <a:buNone/>
              <a:defRPr sz="1200">
                <a:solidFill>
                  <a:srgbClr val="5D759B"/>
                </a:solidFill>
              </a:defRPr>
            </a:lvl2pPr>
            <a:lvl3pPr marL="0" indent="685800">
              <a:spcBef>
                <a:spcPts val="200"/>
              </a:spcBef>
              <a:buSzTx/>
              <a:buFontTx/>
              <a:buNone/>
              <a:defRPr sz="1200">
                <a:solidFill>
                  <a:srgbClr val="5D759B"/>
                </a:solidFill>
              </a:defRPr>
            </a:lvl3pPr>
            <a:lvl4pPr marL="0" indent="1028700">
              <a:spcBef>
                <a:spcPts val="200"/>
              </a:spcBef>
              <a:buSzTx/>
              <a:buFontTx/>
              <a:buNone/>
              <a:defRPr sz="1200">
                <a:solidFill>
                  <a:srgbClr val="5D759B"/>
                </a:solidFill>
              </a:defRPr>
            </a:lvl4pPr>
            <a:lvl5pPr marL="0" indent="1371600">
              <a:spcBef>
                <a:spcPts val="200"/>
              </a:spcBef>
              <a:buSzTx/>
              <a:buFontTx/>
              <a:buNone/>
              <a:defRPr sz="1200">
                <a:solidFill>
                  <a:srgbClr val="5D759B"/>
                </a:solidFill>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97210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20_标题和内容">
    <p:spTree>
      <p:nvGrpSpPr>
        <p:cNvPr id="1" name=""/>
        <p:cNvGrpSpPr/>
        <p:nvPr/>
      </p:nvGrpSpPr>
      <p:grpSpPr>
        <a:xfrm>
          <a:off x="0" y="0"/>
          <a:ext cx="0" cy="0"/>
          <a:chOff x="0" y="0"/>
          <a:chExt cx="0" cy="0"/>
        </a:xfrm>
      </p:grpSpPr>
      <p:sp>
        <p:nvSpPr>
          <p:cNvPr id="75" name="Title Text"/>
          <p:cNvSpPr txBox="1">
            <a:spLocks noGrp="1"/>
          </p:cNvSpPr>
          <p:nvPr>
            <p:ph type="title"/>
          </p:nvPr>
        </p:nvSpPr>
        <p:spPr>
          <a:prstGeom prst="rect">
            <a:avLst/>
          </a:prstGeom>
        </p:spPr>
        <p:txBody>
          <a:bodyPr/>
          <a:lstStyle/>
          <a:p>
            <a:r>
              <a:t>Title Text</a:t>
            </a:r>
          </a:p>
        </p:txBody>
      </p:sp>
      <p:sp>
        <p:nvSpPr>
          <p:cNvPr id="76" name="图片占位符 6"/>
          <p:cNvSpPr>
            <a:spLocks noGrp="1"/>
          </p:cNvSpPr>
          <p:nvPr>
            <p:ph type="pic" idx="13"/>
          </p:nvPr>
        </p:nvSpPr>
        <p:spPr>
          <a:xfrm>
            <a:off x="610234" y="771525"/>
            <a:ext cx="8141336" cy="3449321"/>
          </a:xfrm>
          <a:prstGeom prst="rect">
            <a:avLst/>
          </a:prstGeom>
        </p:spPr>
        <p:txBody>
          <a:bodyPr lIns="91439" rIns="91439">
            <a:noAutofit/>
          </a:bodyPr>
          <a:lstStyle/>
          <a:p>
            <a:endParaRPr/>
          </a:p>
        </p:txBody>
      </p:sp>
      <p:sp>
        <p:nvSpPr>
          <p:cNvPr id="77" name="Body Level One…"/>
          <p:cNvSpPr txBox="1">
            <a:spLocks noGrp="1"/>
          </p:cNvSpPr>
          <p:nvPr>
            <p:ph type="body" sz="quarter" idx="1"/>
          </p:nvPr>
        </p:nvSpPr>
        <p:spPr>
          <a:xfrm>
            <a:off x="610234" y="4369434"/>
            <a:ext cx="8164196" cy="312421"/>
          </a:xfrm>
          <a:prstGeom prst="rect">
            <a:avLst/>
          </a:prstGeom>
        </p:spPr>
        <p:txBody>
          <a:bodyPr/>
          <a:lstStyle>
            <a:lvl1pPr marL="0" indent="0" algn="ctr">
              <a:spcBef>
                <a:spcPts val="200"/>
              </a:spcBef>
              <a:buSzTx/>
              <a:buFontTx/>
              <a:buNone/>
              <a:defRPr sz="1200">
                <a:solidFill>
                  <a:srgbClr val="5D759B"/>
                </a:solidFill>
              </a:defRPr>
            </a:lvl1pPr>
            <a:lvl2pPr marL="0" indent="342900" algn="ctr">
              <a:spcBef>
                <a:spcPts val="200"/>
              </a:spcBef>
              <a:buSzTx/>
              <a:buFontTx/>
              <a:buNone/>
              <a:defRPr sz="1200">
                <a:solidFill>
                  <a:srgbClr val="5D759B"/>
                </a:solidFill>
              </a:defRPr>
            </a:lvl2pPr>
            <a:lvl3pPr marL="0" indent="685800" algn="ctr">
              <a:spcBef>
                <a:spcPts val="200"/>
              </a:spcBef>
              <a:buSzTx/>
              <a:buFontTx/>
              <a:buNone/>
              <a:defRPr sz="1200">
                <a:solidFill>
                  <a:srgbClr val="5D759B"/>
                </a:solidFill>
              </a:defRPr>
            </a:lvl3pPr>
            <a:lvl4pPr marL="0" indent="1028700" algn="ctr">
              <a:spcBef>
                <a:spcPts val="200"/>
              </a:spcBef>
              <a:buSzTx/>
              <a:buFontTx/>
              <a:buNone/>
              <a:defRPr sz="1200">
                <a:solidFill>
                  <a:srgbClr val="5D759B"/>
                </a:solidFill>
              </a:defRPr>
            </a:lvl4pPr>
            <a:lvl5pPr marL="0" indent="1371600" algn="ctr">
              <a:spcBef>
                <a:spcPts val="200"/>
              </a:spcBef>
              <a:buSzTx/>
              <a:buFontTx/>
              <a:buNone/>
              <a:defRPr sz="1200">
                <a:solidFill>
                  <a:srgbClr val="5D759B"/>
                </a:solidFill>
              </a:defRPr>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076549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15_标题和内容">
    <p:spTree>
      <p:nvGrpSpPr>
        <p:cNvPr id="1" name=""/>
        <p:cNvGrpSpPr/>
        <p:nvPr/>
      </p:nvGrpSpPr>
      <p:grpSpPr>
        <a:xfrm>
          <a:off x="0" y="0"/>
          <a:ext cx="0" cy="0"/>
          <a:chOff x="0" y="0"/>
          <a:chExt cx="0" cy="0"/>
        </a:xfrm>
      </p:grpSpPr>
      <p:sp>
        <p:nvSpPr>
          <p:cNvPr id="85" name="Title Text"/>
          <p:cNvSpPr txBox="1">
            <a:spLocks noGrp="1"/>
          </p:cNvSpPr>
          <p:nvPr>
            <p:ph type="title"/>
          </p:nvPr>
        </p:nvSpPr>
        <p:spPr>
          <a:prstGeom prst="rect">
            <a:avLst/>
          </a:prstGeom>
        </p:spPr>
        <p:txBody>
          <a:bodyPr/>
          <a:lstStyle/>
          <a:p>
            <a:r>
              <a:t>Title Text</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473219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节标题">
    <p:spTree>
      <p:nvGrpSpPr>
        <p:cNvPr id="1" name=""/>
        <p:cNvGrpSpPr/>
        <p:nvPr/>
      </p:nvGrpSpPr>
      <p:grpSpPr>
        <a:xfrm>
          <a:off x="0" y="0"/>
          <a:ext cx="0" cy="0"/>
          <a:chOff x="0" y="0"/>
          <a:chExt cx="0" cy="0"/>
        </a:xfrm>
      </p:grpSpPr>
      <p:sp>
        <p:nvSpPr>
          <p:cNvPr id="131"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2"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3"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4"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5"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6" name="Title Text"/>
          <p:cNvSpPr txBox="1">
            <a:spLocks noGrp="1"/>
          </p:cNvSpPr>
          <p:nvPr>
            <p:ph type="title"/>
          </p:nvPr>
        </p:nvSpPr>
        <p:spPr>
          <a:xfrm>
            <a:off x="3733800" y="1852295"/>
            <a:ext cx="5177155" cy="1021716"/>
          </a:xfrm>
          <a:prstGeom prst="rect">
            <a:avLst/>
          </a:prstGeom>
        </p:spPr>
        <p:txBody>
          <a:bodyPr/>
          <a:lstStyle>
            <a:lvl1pPr>
              <a:defRPr sz="3600" b="1" cap="all">
                <a:solidFill>
                  <a:srgbClr val="616ADE"/>
                </a:solidFill>
              </a:defRPr>
            </a:lvl1pPr>
          </a:lstStyle>
          <a:p>
            <a:r>
              <a:t>Title Text</a:t>
            </a:r>
          </a:p>
        </p:txBody>
      </p:sp>
      <p:sp>
        <p:nvSpPr>
          <p:cNvPr id="137" name="图片占位符 7"/>
          <p:cNvSpPr>
            <a:spLocks noGrp="1"/>
          </p:cNvSpPr>
          <p:nvPr>
            <p:ph type="pic" sz="quarter" idx="13"/>
          </p:nvPr>
        </p:nvSpPr>
        <p:spPr>
          <a:xfrm>
            <a:off x="2693035" y="1852295"/>
            <a:ext cx="1071881" cy="1021081"/>
          </a:xfrm>
          <a:prstGeom prst="rect">
            <a:avLst/>
          </a:prstGeom>
        </p:spPr>
        <p:txBody>
          <a:bodyPr lIns="91439" rIns="91439">
            <a:noAutofit/>
          </a:bodyPr>
          <a:lstStyle/>
          <a:p>
            <a:endParaRPr/>
          </a:p>
        </p:txBody>
      </p:sp>
      <p:sp>
        <p:nvSpPr>
          <p:cNvPr id="138" name="Slide Number"/>
          <p:cNvSpPr txBox="1">
            <a:spLocks noGrp="1"/>
          </p:cNvSpPr>
          <p:nvPr>
            <p:ph type="sldNum" sz="quarter" idx="2"/>
          </p:nvPr>
        </p:nvSpPr>
        <p:spPr>
          <a:xfrm>
            <a:off x="8413157" y="4770430"/>
            <a:ext cx="273657" cy="2692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331596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空白">
    <p:spTree>
      <p:nvGrpSpPr>
        <p:cNvPr id="1" name=""/>
        <p:cNvGrpSpPr/>
        <p:nvPr/>
      </p:nvGrpSpPr>
      <p:grpSpPr>
        <a:xfrm>
          <a:off x="0" y="0"/>
          <a:ext cx="0" cy="0"/>
          <a:chOff x="0" y="0"/>
          <a:chExt cx="0" cy="0"/>
        </a:xfrm>
      </p:grpSpPr>
      <p:sp>
        <p:nvSpPr>
          <p:cNvPr id="145"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6"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7"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8"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9"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50" name="Slide Number"/>
          <p:cNvSpPr txBox="1">
            <a:spLocks noGrp="1"/>
          </p:cNvSpPr>
          <p:nvPr>
            <p:ph type="sldNum" sz="quarter" idx="2"/>
          </p:nvPr>
        </p:nvSpPr>
        <p:spPr>
          <a:xfrm>
            <a:off x="8413157" y="4770430"/>
            <a:ext cx="273657" cy="2692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520909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1_自定义版式">
    <p:spTree>
      <p:nvGrpSpPr>
        <p:cNvPr id="1" name=""/>
        <p:cNvGrpSpPr/>
        <p:nvPr/>
      </p:nvGrpSpPr>
      <p:grpSpPr>
        <a:xfrm>
          <a:off x="0" y="0"/>
          <a:ext cx="0" cy="0"/>
          <a:chOff x="0" y="0"/>
          <a:chExt cx="0" cy="0"/>
        </a:xfrm>
      </p:grpSpPr>
      <p:sp>
        <p:nvSpPr>
          <p:cNvPr id="157"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58"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59"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60"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61"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62" name="Title Text"/>
          <p:cNvSpPr txBox="1">
            <a:spLocks noGrp="1"/>
          </p:cNvSpPr>
          <p:nvPr>
            <p:ph type="title"/>
          </p:nvPr>
        </p:nvSpPr>
        <p:spPr>
          <a:xfrm>
            <a:off x="3823334" y="626744"/>
            <a:ext cx="1072516" cy="857251"/>
          </a:xfrm>
          <a:prstGeom prst="rect">
            <a:avLst/>
          </a:prstGeom>
        </p:spPr>
        <p:txBody>
          <a:bodyPr/>
          <a:lstStyle>
            <a:lvl1pPr>
              <a:defRPr sz="2400" b="1" spc="300"/>
            </a:lvl1pPr>
          </a:lstStyle>
          <a:p>
            <a:r>
              <a:t>Title Text</a:t>
            </a:r>
          </a:p>
        </p:txBody>
      </p:sp>
      <p:sp>
        <p:nvSpPr>
          <p:cNvPr id="163" name="矩形 6"/>
          <p:cNvSpPr/>
          <p:nvPr/>
        </p:nvSpPr>
        <p:spPr>
          <a:xfrm>
            <a:off x="-6350" y="-635"/>
            <a:ext cx="2303780" cy="5144400"/>
          </a:xfrm>
          <a:prstGeom prst="rect">
            <a:avLst/>
          </a:prstGeom>
          <a:blipFill>
            <a:blip r:embed="rId2"/>
            <a:stretch>
              <a:fillRect/>
            </a:stretch>
          </a:blipFill>
          <a:ln w="12700">
            <a:miter lim="400000"/>
          </a:ln>
        </p:spPr>
        <p:txBody>
          <a:bodyPr lIns="45719" rIns="45719" anchor="ctr"/>
          <a:lstStyle/>
          <a:p>
            <a:pPr algn="ctr"/>
            <a:endParaRPr/>
          </a:p>
        </p:txBody>
      </p:sp>
      <p:sp>
        <p:nvSpPr>
          <p:cNvPr id="164" name="Body Level One…"/>
          <p:cNvSpPr txBox="1">
            <a:spLocks noGrp="1"/>
          </p:cNvSpPr>
          <p:nvPr>
            <p:ph type="body" sz="quarter" idx="1"/>
          </p:nvPr>
        </p:nvSpPr>
        <p:spPr>
          <a:xfrm>
            <a:off x="3780790" y="1466850"/>
            <a:ext cx="3273426" cy="2208530"/>
          </a:xfrm>
          <a:prstGeom prst="rect">
            <a:avLst/>
          </a:prstGeom>
        </p:spPr>
        <p:txBody>
          <a:bodyPr/>
          <a:lstStyle>
            <a:lvl1pPr marL="285750" indent="-285750">
              <a:lnSpc>
                <a:spcPct val="170000"/>
              </a:lnSpc>
              <a:spcBef>
                <a:spcPts val="400"/>
              </a:spcBef>
              <a:defRPr sz="1800">
                <a:solidFill>
                  <a:srgbClr val="203260"/>
                </a:solidFill>
                <a:latin typeface="Arial"/>
                <a:ea typeface="Arial"/>
                <a:cs typeface="Arial"/>
                <a:sym typeface="Arial"/>
              </a:defRPr>
            </a:lvl1pPr>
            <a:lvl2pPr marL="0" indent="457200">
              <a:lnSpc>
                <a:spcPct val="170000"/>
              </a:lnSpc>
              <a:spcBef>
                <a:spcPts val="400"/>
              </a:spcBef>
              <a:buSzTx/>
              <a:buNone/>
              <a:defRPr sz="1800">
                <a:solidFill>
                  <a:srgbClr val="203260"/>
                </a:solidFill>
                <a:latin typeface="Arial"/>
                <a:ea typeface="Arial"/>
                <a:cs typeface="Arial"/>
                <a:sym typeface="Arial"/>
              </a:defRPr>
            </a:lvl2pPr>
            <a:lvl3pPr marL="0" indent="914400">
              <a:lnSpc>
                <a:spcPct val="170000"/>
              </a:lnSpc>
              <a:spcBef>
                <a:spcPts val="400"/>
              </a:spcBef>
              <a:buSzTx/>
              <a:buNone/>
              <a:defRPr sz="1800">
                <a:solidFill>
                  <a:srgbClr val="203260"/>
                </a:solidFill>
                <a:latin typeface="Arial"/>
                <a:ea typeface="Arial"/>
                <a:cs typeface="Arial"/>
                <a:sym typeface="Arial"/>
              </a:defRPr>
            </a:lvl3pPr>
            <a:lvl4pPr marL="0" indent="1371600">
              <a:lnSpc>
                <a:spcPct val="170000"/>
              </a:lnSpc>
              <a:spcBef>
                <a:spcPts val="400"/>
              </a:spcBef>
              <a:buSzTx/>
              <a:buNone/>
              <a:defRPr sz="1800">
                <a:solidFill>
                  <a:srgbClr val="203260"/>
                </a:solidFill>
                <a:latin typeface="Arial"/>
                <a:ea typeface="Arial"/>
                <a:cs typeface="Arial"/>
                <a:sym typeface="Arial"/>
              </a:defRPr>
            </a:lvl4pPr>
            <a:lvl5pPr marL="0" indent="1829435">
              <a:lnSpc>
                <a:spcPct val="170000"/>
              </a:lnSpc>
              <a:spcBef>
                <a:spcPts val="400"/>
              </a:spcBef>
              <a:buSzTx/>
              <a:buNone/>
              <a:defRPr sz="1800">
                <a:solidFill>
                  <a:srgbClr val="20326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43097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内容">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74" name="矩形 6"/>
          <p:cNvGrpSpPr/>
          <p:nvPr/>
        </p:nvGrpSpPr>
        <p:grpSpPr>
          <a:xfrm>
            <a:off x="-42388" y="623649"/>
            <a:ext cx="9228537" cy="4540093"/>
            <a:chOff x="0" y="0"/>
            <a:chExt cx="9228535" cy="4540091"/>
          </a:xfrm>
        </p:grpSpPr>
        <p:sp>
          <p:nvSpPr>
            <p:cNvPr id="172" name="Rectangle"/>
            <p:cNvSpPr/>
            <p:nvPr/>
          </p:nvSpPr>
          <p:spPr>
            <a:xfrm>
              <a:off x="-1" y="-1"/>
              <a:ext cx="9228537" cy="4540093"/>
            </a:xfrm>
            <a:prstGeom prst="rect">
              <a:avLst/>
            </a:prstGeom>
            <a:solidFill>
              <a:srgbClr val="FFFFFF"/>
            </a:soli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173" name="["/>
            <p:cNvSpPr txBox="1"/>
            <p:nvPr/>
          </p:nvSpPr>
          <p:spPr>
            <a:xfrm>
              <a:off x="-1" y="2206545"/>
              <a:ext cx="92285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175" name="Title Text"/>
          <p:cNvSpPr txBox="1">
            <a:spLocks noGrp="1"/>
          </p:cNvSpPr>
          <p:nvPr>
            <p:ph type="title"/>
          </p:nvPr>
        </p:nvSpPr>
        <p:spPr>
          <a:xfrm>
            <a:off x="357911" y="142987"/>
            <a:ext cx="8626501" cy="349651"/>
          </a:xfrm>
          <a:prstGeom prst="rect">
            <a:avLst/>
          </a:prstGeom>
        </p:spPr>
        <p:txBody>
          <a:bodyPr lIns="17144" tIns="17144" rIns="17144" bIns="17144" anchor="t"/>
          <a:lstStyle>
            <a:lvl1pPr defTabSz="685800">
              <a:lnSpc>
                <a:spcPct val="90000"/>
              </a:lnSpc>
              <a:defRPr sz="2200">
                <a:solidFill>
                  <a:srgbClr val="FFFFFF"/>
                </a:solidFill>
              </a:defRPr>
            </a:lvl1pPr>
          </a:lstStyle>
          <a:p>
            <a:r>
              <a:t>Title Text</a:t>
            </a:r>
          </a:p>
        </p:txBody>
      </p:sp>
      <p:sp>
        <p:nvSpPr>
          <p:cNvPr id="176" name="Body Level One…"/>
          <p:cNvSpPr txBox="1">
            <a:spLocks noGrp="1"/>
          </p:cNvSpPr>
          <p:nvPr>
            <p:ph type="body" idx="1"/>
          </p:nvPr>
        </p:nvSpPr>
        <p:spPr>
          <a:xfrm>
            <a:off x="1021331" y="1158693"/>
            <a:ext cx="6852600" cy="3141452"/>
          </a:xfrm>
          <a:prstGeom prst="rect">
            <a:avLst/>
          </a:prstGeom>
        </p:spPr>
        <p:txBody>
          <a:bodyPr lIns="0" tIns="0" rIns="0" bIns="0"/>
          <a:lstStyle>
            <a:lvl1pPr marL="369125" indent="-177355" defTabSz="309562">
              <a:lnSpc>
                <a:spcPct val="140000"/>
              </a:lnSpc>
              <a:spcBef>
                <a:spcPts val="0"/>
              </a:spcBef>
              <a:buClr>
                <a:srgbClr val="1AA5FC"/>
              </a:buClr>
              <a:buSzPct val="104999"/>
              <a:defRPr sz="1400">
                <a:solidFill>
                  <a:srgbClr val="292929"/>
                </a:solidFill>
              </a:defRPr>
            </a:lvl1pPr>
            <a:lvl2pPr marL="1047750" indent="-133350" defTabSz="309562">
              <a:lnSpc>
                <a:spcPct val="140000"/>
              </a:lnSpc>
              <a:spcBef>
                <a:spcPts val="0"/>
              </a:spcBef>
              <a:buClr>
                <a:srgbClr val="1AA5FC"/>
              </a:buClr>
              <a:buChar char="•"/>
              <a:defRPr sz="1400">
                <a:solidFill>
                  <a:srgbClr val="292929"/>
                </a:solidFill>
              </a:defRPr>
            </a:lvl2pPr>
            <a:lvl3pPr marL="1988820" indent="-160020" defTabSz="309562">
              <a:lnSpc>
                <a:spcPct val="140000"/>
              </a:lnSpc>
              <a:spcBef>
                <a:spcPts val="0"/>
              </a:spcBef>
              <a:buClr>
                <a:srgbClr val="1AA5FC"/>
              </a:buClr>
              <a:defRPr sz="1400">
                <a:solidFill>
                  <a:srgbClr val="292929"/>
                </a:solidFill>
              </a:defRPr>
            </a:lvl3pPr>
            <a:lvl4pPr marL="2921000" indent="-177800" defTabSz="309562">
              <a:lnSpc>
                <a:spcPct val="140000"/>
              </a:lnSpc>
              <a:spcBef>
                <a:spcPts val="0"/>
              </a:spcBef>
              <a:buClr>
                <a:srgbClr val="1AA5FC"/>
              </a:buClr>
              <a:buChar char="•"/>
              <a:defRPr sz="1400">
                <a:solidFill>
                  <a:srgbClr val="292929"/>
                </a:solidFill>
              </a:defRPr>
            </a:lvl4pPr>
            <a:lvl5pPr marL="3835400" indent="-177800" defTabSz="309562">
              <a:lnSpc>
                <a:spcPct val="140000"/>
              </a:lnSpc>
              <a:spcBef>
                <a:spcPts val="0"/>
              </a:spcBef>
              <a:buClr>
                <a:srgbClr val="1AA5FC"/>
              </a:buClr>
              <a:buChar char="•"/>
              <a:defRPr sz="1400">
                <a:solidFill>
                  <a:srgbClr val="292929"/>
                </a:solidFill>
              </a:defRPr>
            </a:lvl5pPr>
          </a:lstStyle>
          <a:p>
            <a:r>
              <a:t>Body Level One</a:t>
            </a:r>
          </a:p>
          <a:p>
            <a:pPr lvl="1"/>
            <a:r>
              <a:t>Body Level Two</a:t>
            </a:r>
          </a:p>
          <a:p>
            <a:pPr lvl="2"/>
            <a:r>
              <a:t>Body Level Three</a:t>
            </a:r>
          </a:p>
          <a:p>
            <a:pPr lvl="3"/>
            <a:r>
              <a:t>Body Level Four</a:t>
            </a:r>
          </a:p>
          <a:p>
            <a:pPr lvl="4"/>
            <a:r>
              <a:t>Body Level Five</a:t>
            </a:r>
          </a:p>
        </p:txBody>
      </p:sp>
      <p:pic>
        <p:nvPicPr>
          <p:cNvPr id="177" name="图片 6" descr="图片 6"/>
          <p:cNvPicPr>
            <a:picLocks noChangeAspect="1"/>
          </p:cNvPicPr>
          <p:nvPr/>
        </p:nvPicPr>
        <p:blipFill>
          <a:blip r:embed="rId3"/>
          <a:stretch>
            <a:fillRect/>
          </a:stretch>
        </p:blipFill>
        <p:spPr>
          <a:xfrm>
            <a:off x="7271364" y="4801909"/>
            <a:ext cx="866307" cy="194190"/>
          </a:xfrm>
          <a:prstGeom prst="rect">
            <a:avLst/>
          </a:prstGeom>
          <a:ln w="12700">
            <a:miter lim="400000"/>
          </a:ln>
        </p:spPr>
      </p:pic>
      <p:pic>
        <p:nvPicPr>
          <p:cNvPr id="178" name="图片 4" descr="图片 4"/>
          <p:cNvPicPr>
            <a:picLocks noChangeAspect="1"/>
          </p:cNvPicPr>
          <p:nvPr/>
        </p:nvPicPr>
        <p:blipFill>
          <a:blip r:embed="rId4"/>
          <a:stretch>
            <a:fillRect/>
          </a:stretch>
        </p:blipFill>
        <p:spPr>
          <a:xfrm>
            <a:off x="8270676" y="4810326"/>
            <a:ext cx="713707" cy="191014"/>
          </a:xfrm>
          <a:prstGeom prst="rect">
            <a:avLst/>
          </a:prstGeom>
          <a:ln w="12700">
            <a:miter lim="400000"/>
          </a:ln>
        </p:spPr>
      </p:pic>
      <p:grpSp>
        <p:nvGrpSpPr>
          <p:cNvPr id="181" name="矩形 10"/>
          <p:cNvGrpSpPr/>
          <p:nvPr/>
        </p:nvGrpSpPr>
        <p:grpSpPr>
          <a:xfrm>
            <a:off x="5238" y="4591844"/>
            <a:ext cx="9228536" cy="127001"/>
            <a:chOff x="0" y="3651"/>
            <a:chExt cx="9228535" cy="127000"/>
          </a:xfrm>
        </p:grpSpPr>
        <p:sp>
          <p:nvSpPr>
            <p:cNvPr id="179" name="Rectangle"/>
            <p:cNvSpPr/>
            <p:nvPr/>
          </p:nvSpPr>
          <p:spPr>
            <a:xfrm>
              <a:off x="-1" y="52863"/>
              <a:ext cx="9228537" cy="28576"/>
            </a:xfrm>
            <a:prstGeom prst="rect">
              <a:avLst/>
            </a:prstGeom>
            <a:gradFill flip="none" rotWithShape="1">
              <a:gsLst>
                <a:gs pos="0">
                  <a:srgbClr val="012D86"/>
                </a:gs>
                <a:gs pos="100000">
                  <a:srgbClr val="0E2557"/>
                </a:gs>
              </a:gsLst>
              <a:lin ang="5400000" scaled="0"/>
            </a:gra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180" name="["/>
            <p:cNvSpPr txBox="1"/>
            <p:nvPr/>
          </p:nvSpPr>
          <p:spPr>
            <a:xfrm>
              <a:off x="-1" y="3651"/>
              <a:ext cx="92285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182" name="Slide Number"/>
          <p:cNvSpPr txBox="1">
            <a:spLocks noGrp="1"/>
          </p:cNvSpPr>
          <p:nvPr>
            <p:ph type="sldNum" sz="quarter" idx="2"/>
          </p:nvPr>
        </p:nvSpPr>
        <p:spPr>
          <a:xfrm>
            <a:off x="6386329" y="4686618"/>
            <a:ext cx="166872" cy="161290"/>
          </a:xfrm>
          <a:prstGeom prst="rect">
            <a:avLst/>
          </a:prstGeom>
        </p:spPr>
        <p:txBody>
          <a:bodyPr lIns="17144" tIns="17144" rIns="17144" bIns="17144"/>
          <a:lstStyle>
            <a:lvl1pPr defTabSz="342900">
              <a:defRPr sz="900">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155992987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3"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5"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6"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grpSp>
        <p:nvGrpSpPr>
          <p:cNvPr id="12" name="组合 41"/>
          <p:cNvGrpSpPr/>
          <p:nvPr/>
        </p:nvGrpSpPr>
        <p:grpSpPr>
          <a:xfrm>
            <a:off x="-1" y="195379"/>
            <a:ext cx="610236" cy="302564"/>
            <a:chOff x="0" y="0"/>
            <a:chExt cx="610235" cy="302562"/>
          </a:xfrm>
        </p:grpSpPr>
        <p:sp>
          <p:nvSpPr>
            <p:cNvPr id="7" name="矩形 39"/>
            <p:cNvSpPr/>
            <p:nvPr/>
          </p:nvSpPr>
          <p:spPr>
            <a:xfrm>
              <a:off x="-1" y="31317"/>
              <a:ext cx="286386" cy="244475"/>
            </a:xfrm>
            <a:prstGeom prst="rect">
              <a:avLst/>
            </a:prstGeom>
            <a:solidFill>
              <a:srgbClr val="F2F5FA"/>
            </a:solidFill>
            <a:ln w="12700" cap="flat">
              <a:noFill/>
              <a:miter lim="400000"/>
            </a:ln>
            <a:effectLst/>
          </p:spPr>
          <p:txBody>
            <a:bodyPr wrap="square" lIns="45719" tIns="45719" rIns="45719" bIns="45719" numCol="1" anchor="ctr">
              <a:noAutofit/>
            </a:bodyPr>
            <a:lstStyle/>
            <a:p>
              <a:pPr algn="just"/>
              <a:endParaRPr/>
            </a:p>
          </p:txBody>
        </p:sp>
        <p:sp>
          <p:nvSpPr>
            <p:cNvPr id="8" name="流程图: 数据 10"/>
            <p:cNvSpPr/>
            <p:nvPr/>
          </p:nvSpPr>
          <p:spPr>
            <a:xfrm>
              <a:off x="142874" y="31317"/>
              <a:ext cx="286386" cy="24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5D88E6"/>
            </a:solidFill>
            <a:ln w="12700" cap="flat">
              <a:noFill/>
              <a:miter lim="400000"/>
            </a:ln>
            <a:effectLst/>
          </p:spPr>
          <p:txBody>
            <a:bodyPr wrap="square" lIns="45719" tIns="45719" rIns="45719" bIns="45719" numCol="1" anchor="ctr">
              <a:noAutofit/>
            </a:bodyPr>
            <a:lstStyle/>
            <a:p>
              <a:pPr algn="just"/>
              <a:endParaRPr/>
            </a:p>
          </p:txBody>
        </p:sp>
        <p:sp>
          <p:nvSpPr>
            <p:cNvPr id="9" name="流程图: 数据 12"/>
            <p:cNvSpPr/>
            <p:nvPr/>
          </p:nvSpPr>
          <p:spPr>
            <a:xfrm>
              <a:off x="215264" y="31317"/>
              <a:ext cx="286386" cy="24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FFFFFF"/>
            </a:solidFill>
            <a:ln w="12700" cap="flat">
              <a:noFill/>
              <a:miter lim="400000"/>
            </a:ln>
            <a:effectLst/>
          </p:spPr>
          <p:txBody>
            <a:bodyPr wrap="square" lIns="45719" tIns="45719" rIns="45719" bIns="45719" numCol="1" anchor="ctr">
              <a:noAutofit/>
            </a:bodyPr>
            <a:lstStyle/>
            <a:p>
              <a:pPr algn="just"/>
              <a:endParaRPr/>
            </a:p>
          </p:txBody>
        </p:sp>
        <p:sp>
          <p:nvSpPr>
            <p:cNvPr id="10" name="流程图: 数据 38"/>
            <p:cNvSpPr/>
            <p:nvPr/>
          </p:nvSpPr>
          <p:spPr>
            <a:xfrm>
              <a:off x="251459" y="31317"/>
              <a:ext cx="286387" cy="24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203260"/>
            </a:solidFill>
            <a:ln w="12700" cap="flat">
              <a:noFill/>
              <a:miter lim="400000"/>
            </a:ln>
            <a:effectLst/>
          </p:spPr>
          <p:txBody>
            <a:bodyPr wrap="square" lIns="45719" tIns="45719" rIns="45719" bIns="45719" numCol="1" anchor="ctr">
              <a:noAutofit/>
            </a:bodyPr>
            <a:lstStyle/>
            <a:p>
              <a:pPr algn="just"/>
              <a:endParaRPr/>
            </a:p>
          </p:txBody>
        </p:sp>
        <p:sp>
          <p:nvSpPr>
            <p:cNvPr id="11" name="流程图: 数据 40"/>
            <p:cNvSpPr/>
            <p:nvPr/>
          </p:nvSpPr>
          <p:spPr>
            <a:xfrm>
              <a:off x="323849" y="0"/>
              <a:ext cx="286386" cy="3025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FFFFFF"/>
            </a:solidFill>
            <a:ln w="12700" cap="flat">
              <a:noFill/>
              <a:miter lim="400000"/>
            </a:ln>
            <a:effectLst/>
          </p:spPr>
          <p:txBody>
            <a:bodyPr wrap="square" lIns="45719" tIns="45719" rIns="45719" bIns="45719" numCol="1" anchor="ctr">
              <a:noAutofit/>
            </a:bodyPr>
            <a:lstStyle/>
            <a:p>
              <a:pPr algn="just"/>
              <a:endParaRPr/>
            </a:p>
          </p:txBody>
        </p:sp>
      </p:grpSp>
      <p:sp>
        <p:nvSpPr>
          <p:cNvPr id="32" name="Title Text"/>
          <p:cNvSpPr txBox="1">
            <a:spLocks noGrp="1"/>
          </p:cNvSpPr>
          <p:nvPr>
            <p:ph type="title"/>
          </p:nvPr>
        </p:nvSpPr>
        <p:spPr>
          <a:xfrm>
            <a:off x="395017" y="172842"/>
            <a:ext cx="8229613" cy="352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888888"/>
                </a:solidFill>
                <a:latin typeface="微软雅黑"/>
                <a:ea typeface="微软雅黑"/>
                <a:cs typeface="微软雅黑"/>
                <a:sym typeface="微软雅黑"/>
              </a:defRPr>
            </a:lvl1pPr>
          </a:lstStyle>
          <a:p>
            <a:fld id="{86CB4B4D-7CA3-9044-876B-883B54F8677D}" type="slidenum">
              <a:t>‹#›</a:t>
            </a:fld>
            <a:endParaRPr/>
          </a:p>
        </p:txBody>
      </p:sp>
      <p:pic>
        <p:nvPicPr>
          <p:cNvPr id="38" name="图片 37">
            <a:extLst>
              <a:ext uri="{FF2B5EF4-FFF2-40B4-BE49-F238E27FC236}">
                <a16:creationId xmlns:a16="http://schemas.microsoft.com/office/drawing/2014/main" id="{9FA25DC3-3963-4500-8DF4-657BA80F058C}"/>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5515969" y="4782484"/>
            <a:ext cx="1112544" cy="334930"/>
          </a:xfrm>
          <a:prstGeom prst="rect">
            <a:avLst/>
          </a:prstGeom>
        </p:spPr>
      </p:pic>
      <p:pic>
        <p:nvPicPr>
          <p:cNvPr id="39" name="图片 38">
            <a:extLst>
              <a:ext uri="{FF2B5EF4-FFF2-40B4-BE49-F238E27FC236}">
                <a16:creationId xmlns:a16="http://schemas.microsoft.com/office/drawing/2014/main" id="{1D74E8FA-C286-4AAB-8A63-1C559C655CF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790362" y="4816346"/>
            <a:ext cx="1008488" cy="271516"/>
          </a:xfrm>
          <a:prstGeom prst="rect">
            <a:avLst/>
          </a:prstGeom>
        </p:spPr>
      </p:pic>
      <p:pic>
        <p:nvPicPr>
          <p:cNvPr id="40" name="图片 39">
            <a:extLst>
              <a:ext uri="{FF2B5EF4-FFF2-40B4-BE49-F238E27FC236}">
                <a16:creationId xmlns:a16="http://schemas.microsoft.com/office/drawing/2014/main" id="{E23E4533-023E-423E-9003-6798F9245DED}"/>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960699" y="4819581"/>
            <a:ext cx="857885" cy="268281"/>
          </a:xfrm>
          <a:prstGeom prst="rect">
            <a:avLst/>
          </a:prstGeom>
        </p:spPr>
      </p:pic>
      <p:pic>
        <p:nvPicPr>
          <p:cNvPr id="45" name="图片 44" descr="手机屏幕的截图&#10;&#10;描述已自动生成">
            <a:extLst>
              <a:ext uri="{FF2B5EF4-FFF2-40B4-BE49-F238E27FC236}">
                <a16:creationId xmlns:a16="http://schemas.microsoft.com/office/drawing/2014/main" id="{452214A2-C927-7F47-87A7-D286B240A72D}"/>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089365" y="4778126"/>
            <a:ext cx="1264755" cy="365374"/>
          </a:xfrm>
          <a:prstGeom prst="rect">
            <a:avLst/>
          </a:prstGeom>
        </p:spPr>
      </p:pic>
    </p:spTree>
    <p:extLst>
      <p:ext uri="{BB962C8B-B14F-4D97-AF65-F5344CB8AC3E}">
        <p14:creationId xmlns:p14="http://schemas.microsoft.com/office/powerpoint/2010/main" val="245963032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50" r:id="rId12"/>
    <p:sldLayoutId id="2147483651" r:id="rId13"/>
    <p:sldLayoutId id="2147483652" r:id="rId14"/>
    <p:sldLayoutId id="2147483653" r:id="rId15"/>
    <p:sldLayoutId id="2147483654" r:id="rId16"/>
    <p:sldLayoutId id="2147483655" r:id="rId17"/>
    <p:sldLayoutId id="2147483657" r:id="rId18"/>
  </p:sldLayoutIdLst>
  <p:transition spd="med"/>
  <p:txStyles>
    <p:titleStyle>
      <a:lvl1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1pPr>
      <a:lvl2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2pPr>
      <a:lvl3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3pPr>
      <a:lvl4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4pPr>
      <a:lvl5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5pPr>
      <a:lvl6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6pPr>
      <a:lvl7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7pPr>
      <a:lvl8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8pPr>
      <a:lvl9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9pPr>
    </p:titleStyle>
    <p:bodyStyle>
      <a:lvl1pPr marL="342900" marR="0" indent="-342265"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1pPr>
      <a:lvl2pPr marL="783680" marR="0" indent="-325845"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2pPr>
      <a:lvl3pPr marL="1218988" marR="0" indent="-303953"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3pPr>
      <a:lvl4pPr marL="1736979"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4pPr>
      <a:lvl5pPr marL="21948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5pPr>
      <a:lvl6pPr marL="26520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6pPr>
      <a:lvl7pPr marL="31092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7pPr>
      <a:lvl8pPr marL="3566413" marR="0" indent="-364743"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8pPr>
      <a:lvl9pPr marL="40236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129.emf"/></Relationships>
</file>

<file path=ppt/slides/_rels/slide1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1.jpg"/><Relationship Id="rId5" Type="http://schemas.openxmlformats.org/officeDocument/2006/relationships/image" Target="../media/image130.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3260"/>
        </a:solidFill>
        <a:effectLst/>
      </p:bgPr>
    </p:bg>
    <p:spTree>
      <p:nvGrpSpPr>
        <p:cNvPr id="1" name=""/>
        <p:cNvGrpSpPr/>
        <p:nvPr/>
      </p:nvGrpSpPr>
      <p:grpSpPr>
        <a:xfrm>
          <a:off x="0" y="0"/>
          <a:ext cx="0" cy="0"/>
          <a:chOff x="0" y="0"/>
          <a:chExt cx="0" cy="0"/>
        </a:xfrm>
      </p:grpSpPr>
      <p:pic>
        <p:nvPicPr>
          <p:cNvPr id="215" name="图片 1" descr="图片 1"/>
          <p:cNvPicPr>
            <a:picLocks noChangeAspect="1"/>
          </p:cNvPicPr>
          <p:nvPr/>
        </p:nvPicPr>
        <p:blipFill>
          <a:blip r:embed="rId3"/>
          <a:stretch>
            <a:fillRect/>
          </a:stretch>
        </p:blipFill>
        <p:spPr>
          <a:xfrm>
            <a:off x="0" y="0"/>
            <a:ext cx="9144001" cy="5143500"/>
          </a:xfrm>
          <a:prstGeom prst="rect">
            <a:avLst/>
          </a:prstGeom>
          <a:ln w="12700">
            <a:miter lim="400000"/>
          </a:ln>
        </p:spPr>
      </p:pic>
      <p:grpSp>
        <p:nvGrpSpPr>
          <p:cNvPr id="218" name="组合 7"/>
          <p:cNvGrpSpPr/>
          <p:nvPr/>
        </p:nvGrpSpPr>
        <p:grpSpPr>
          <a:xfrm>
            <a:off x="3152139" y="2402839"/>
            <a:ext cx="3008631" cy="1010921"/>
            <a:chOff x="0" y="0"/>
            <a:chExt cx="3008629" cy="1010919"/>
          </a:xfrm>
        </p:grpSpPr>
        <p:pic>
          <p:nvPicPr>
            <p:cNvPr id="216" name="图片 4" descr="图片 4"/>
            <p:cNvPicPr>
              <a:picLocks noChangeAspect="1"/>
            </p:cNvPicPr>
            <p:nvPr/>
          </p:nvPicPr>
          <p:blipFill>
            <a:blip r:embed="rId4"/>
            <a:stretch>
              <a:fillRect/>
            </a:stretch>
          </p:blipFill>
          <p:spPr>
            <a:xfrm>
              <a:off x="0" y="331469"/>
              <a:ext cx="1329690" cy="270511"/>
            </a:xfrm>
            <a:prstGeom prst="rect">
              <a:avLst/>
            </a:prstGeom>
            <a:ln w="12700" cap="flat">
              <a:noFill/>
              <a:miter lim="400000"/>
            </a:ln>
            <a:effectLst/>
          </p:spPr>
        </p:pic>
        <p:pic>
          <p:nvPicPr>
            <p:cNvPr id="217" name="图片 5" descr="图片 5"/>
            <p:cNvPicPr>
              <a:picLocks noChangeAspect="1"/>
            </p:cNvPicPr>
            <p:nvPr/>
          </p:nvPicPr>
          <p:blipFill>
            <a:blip r:embed="rId5"/>
            <a:stretch>
              <a:fillRect/>
            </a:stretch>
          </p:blipFill>
          <p:spPr>
            <a:xfrm>
              <a:off x="1578609" y="0"/>
              <a:ext cx="1430021" cy="1010920"/>
            </a:xfrm>
            <a:prstGeom prst="rect">
              <a:avLst/>
            </a:prstGeom>
            <a:ln w="12700" cap="flat">
              <a:noFill/>
              <a:miter lim="400000"/>
            </a:ln>
            <a:effectLst/>
          </p:spPr>
        </p:pic>
      </p:grpSp>
      <p:sp>
        <p:nvSpPr>
          <p:cNvPr id="220" name="直接连接符 8"/>
          <p:cNvSpPr/>
          <p:nvPr/>
        </p:nvSpPr>
        <p:spPr>
          <a:xfrm>
            <a:off x="2183129" y="2630170"/>
            <a:ext cx="5098417" cy="1"/>
          </a:xfrm>
          <a:prstGeom prst="line">
            <a:avLst/>
          </a:prstGeom>
          <a:ln>
            <a:solidFill>
              <a:srgbClr val="3F5078"/>
            </a:solidFill>
          </a:ln>
        </p:spPr>
        <p:txBody>
          <a:bodyPr lIns="45719" rIns="45719"/>
          <a:lstStyle/>
          <a:p>
            <a:endParaRPr/>
          </a:p>
        </p:txBody>
      </p:sp>
      <p:sp>
        <p:nvSpPr>
          <p:cNvPr id="8" name="矩形 34">
            <a:extLst>
              <a:ext uri="{FF2B5EF4-FFF2-40B4-BE49-F238E27FC236}">
                <a16:creationId xmlns:a16="http://schemas.microsoft.com/office/drawing/2014/main" id="{66C4666A-3907-4A90-97FD-6449EAAE610E}"/>
              </a:ext>
            </a:extLst>
          </p:cNvPr>
          <p:cNvSpPr txBox="1"/>
          <p:nvPr/>
        </p:nvSpPr>
        <p:spPr>
          <a:xfrm>
            <a:off x="2299012" y="2059936"/>
            <a:ext cx="4901219" cy="453457"/>
          </a:xfrm>
          <a:prstGeom prst="rect">
            <a:avLst/>
          </a:prstGeom>
          <a:ln w="12700">
            <a:miter lim="400000"/>
          </a:ln>
        </p:spPr>
        <p:txBody>
          <a:bodyPr wrap="square" lIns="45719" rIns="45719">
            <a:spAutoFit/>
          </a:bodyPr>
          <a:lstStyle/>
          <a:p>
            <a:pPr algn="ctr">
              <a:lnSpc>
                <a:spcPct val="130000"/>
              </a:lnSpc>
              <a:defRPr sz="3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000" b="1" dirty="0">
                <a:solidFill>
                  <a:prstClr val="white"/>
                </a:solidFill>
                <a:ea typeface="印品黑体" panose="00000500000000000000" pitchFamily="2" charset="-122"/>
                <a:sym typeface="微软雅黑" panose="020B0503020204020204" charset="-122"/>
              </a:rPr>
              <a:t>蓝鲸低代码开发实战</a:t>
            </a:r>
          </a:p>
        </p:txBody>
      </p:sp>
    </p:spTree>
    <p:extLst>
      <p:ext uri="{BB962C8B-B14F-4D97-AF65-F5344CB8AC3E}">
        <p14:creationId xmlns:p14="http://schemas.microsoft.com/office/powerpoint/2010/main" val="368852338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a:t>SaaS </a:t>
            </a:r>
            <a:r>
              <a:rPr kumimoji="1" lang="zh-CN" altLang="en-US" dirty="0"/>
              <a:t>技术栈升级 </a:t>
            </a:r>
            <a:r>
              <a:rPr kumimoji="1" lang="en-US" altLang="zh-CN" dirty="0"/>
              <a:t>—— </a:t>
            </a:r>
            <a:r>
              <a:rPr kumimoji="1" lang="zh-CN" altLang="en-US" dirty="0"/>
              <a:t>前端技术栈升级</a:t>
            </a:r>
          </a:p>
        </p:txBody>
      </p:sp>
      <p:grpSp>
        <p:nvGrpSpPr>
          <p:cNvPr id="21" name="组合 20"/>
          <p:cNvGrpSpPr/>
          <p:nvPr/>
        </p:nvGrpSpPr>
        <p:grpSpPr>
          <a:xfrm>
            <a:off x="1061326" y="1619444"/>
            <a:ext cx="7021348" cy="400110"/>
            <a:chOff x="1115616" y="1347614"/>
            <a:chExt cx="7021348" cy="400110"/>
          </a:xfrm>
        </p:grpSpPr>
        <p:sp>
          <p:nvSpPr>
            <p:cNvPr id="2" name="文本框 1"/>
            <p:cNvSpPr txBox="1"/>
            <p:nvPr/>
          </p:nvSpPr>
          <p:spPr>
            <a:xfrm>
              <a:off x="1115616" y="1347614"/>
              <a:ext cx="1080745" cy="400110"/>
            </a:xfrm>
            <a:prstGeom prst="rect">
              <a:avLst/>
            </a:prstGeom>
            <a:noFill/>
          </p:spPr>
          <p:txBody>
            <a:bodyPr wrap="none" rtlCol="0">
              <a:spAutoFit/>
            </a:bodyPr>
            <a:lstStyle/>
            <a:p>
              <a:r>
                <a:rPr kumimoji="1" lang="en-US" altLang="zh-CN" sz="2000" dirty="0" err="1"/>
                <a:t>JQuery</a:t>
              </a:r>
              <a:r>
                <a:rPr kumimoji="1" lang="zh-CN" altLang="en-US" sz="2000" dirty="0"/>
                <a:t> </a:t>
              </a:r>
            </a:p>
          </p:txBody>
        </p:sp>
        <p:sp>
          <p:nvSpPr>
            <p:cNvPr id="8" name="文本框 7"/>
            <p:cNvSpPr txBox="1"/>
            <p:nvPr/>
          </p:nvSpPr>
          <p:spPr>
            <a:xfrm>
              <a:off x="5935399" y="1347614"/>
              <a:ext cx="2201565" cy="400110"/>
            </a:xfrm>
            <a:prstGeom prst="rect">
              <a:avLst/>
            </a:prstGeom>
            <a:noFill/>
          </p:spPr>
          <p:txBody>
            <a:bodyPr wrap="none" rtlCol="0">
              <a:spAutoFit/>
            </a:bodyPr>
            <a:lstStyle/>
            <a:p>
              <a:r>
                <a:rPr kumimoji="1" lang="en-US" altLang="zh-CN" sz="2000" dirty="0"/>
                <a:t>Vuejs + webpack</a:t>
              </a:r>
              <a:endParaRPr kumimoji="1" lang="zh-CN" altLang="en-US" sz="2000" dirty="0"/>
            </a:p>
          </p:txBody>
        </p:sp>
        <p:cxnSp>
          <p:nvCxnSpPr>
            <p:cNvPr id="4" name="直线箭头连接符 3"/>
            <p:cNvCxnSpPr/>
            <p:nvPr/>
          </p:nvCxnSpPr>
          <p:spPr>
            <a:xfrm>
              <a:off x="3415119" y="1634002"/>
              <a:ext cx="17973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064983" y="2411532"/>
            <a:ext cx="3562194" cy="1169551"/>
          </a:xfrm>
          <a:prstGeom prst="rect">
            <a:avLst/>
          </a:prstGeom>
          <a:noFill/>
        </p:spPr>
        <p:txBody>
          <a:bodyPr wrap="none" rtlCol="0">
            <a:spAutoFit/>
          </a:bodyPr>
          <a:lstStyle/>
          <a:p>
            <a:r>
              <a:rPr lang="zh-CN" altLang="en-US" sz="1000" dirty="0">
                <a:solidFill>
                  <a:schemeClr val="bg1">
                    <a:lumMod val="50000"/>
                  </a:schemeClr>
                </a:solidFill>
              </a:rPr>
              <a:t>直接操作</a:t>
            </a:r>
            <a:r>
              <a:rPr lang="en-US" altLang="zh-CN" sz="1000" dirty="0">
                <a:solidFill>
                  <a:schemeClr val="bg1">
                    <a:lumMod val="50000"/>
                  </a:schemeClr>
                </a:solidFill>
              </a:rPr>
              <a:t>DOM</a:t>
            </a:r>
            <a:r>
              <a:rPr lang="zh-CN" altLang="en-US" sz="1000" dirty="0">
                <a:solidFill>
                  <a:schemeClr val="bg1">
                    <a:lumMod val="50000"/>
                  </a:schemeClr>
                </a:solidFill>
              </a:rPr>
              <a:t>元素</a:t>
            </a:r>
            <a:endParaRPr lang="en-US" altLang="zh-CN" sz="1000" dirty="0">
              <a:solidFill>
                <a:schemeClr val="bg1">
                  <a:lumMod val="50000"/>
                </a:schemeClr>
              </a:solidFill>
            </a:endParaRPr>
          </a:p>
          <a:p>
            <a:endParaRPr lang="en-US" altLang="zh-CN" sz="1000" dirty="0">
              <a:solidFill>
                <a:schemeClr val="bg1">
                  <a:lumMod val="50000"/>
                </a:schemeClr>
              </a:solidFill>
            </a:endParaRPr>
          </a:p>
          <a:p>
            <a:r>
              <a:rPr lang="zh-CN" altLang="en-US" sz="1000" dirty="0">
                <a:solidFill>
                  <a:schemeClr val="bg1">
                    <a:lumMod val="50000"/>
                  </a:schemeClr>
                </a:solidFill>
              </a:rPr>
              <a:t>代码可维护性差、性能一般</a:t>
            </a:r>
            <a:endParaRPr lang="en-US" altLang="zh-CN" sz="1000" dirty="0">
              <a:solidFill>
                <a:schemeClr val="bg1">
                  <a:lumMod val="50000"/>
                </a:schemeClr>
              </a:solidFill>
            </a:endParaRPr>
          </a:p>
          <a:p>
            <a:endParaRPr lang="en-US" altLang="zh-CN" sz="1000" dirty="0">
              <a:solidFill>
                <a:schemeClr val="bg1">
                  <a:lumMod val="50000"/>
                </a:schemeClr>
              </a:solidFill>
            </a:endParaRPr>
          </a:p>
          <a:p>
            <a:r>
              <a:rPr lang="zh-CN" altLang="en-US" sz="1000" dirty="0">
                <a:solidFill>
                  <a:schemeClr val="bg1">
                    <a:lumMod val="50000"/>
                  </a:schemeClr>
                </a:solidFill>
              </a:rPr>
              <a:t>侧重</a:t>
            </a:r>
            <a:r>
              <a:rPr lang="en-US" altLang="zh-CN" sz="1000" dirty="0">
                <a:solidFill>
                  <a:schemeClr val="bg1">
                    <a:lumMod val="50000"/>
                  </a:schemeClr>
                </a:solidFill>
              </a:rPr>
              <a:t>DOM</a:t>
            </a:r>
            <a:r>
              <a:rPr lang="zh-CN" altLang="en-US" sz="1000" dirty="0">
                <a:solidFill>
                  <a:schemeClr val="bg1">
                    <a:lumMod val="50000"/>
                  </a:schemeClr>
                </a:solidFill>
              </a:rPr>
              <a:t>操作：需要</a:t>
            </a:r>
            <a:r>
              <a:rPr lang="en-US" altLang="zh-CN" sz="1000" dirty="0">
                <a:solidFill>
                  <a:schemeClr val="bg1">
                    <a:lumMod val="50000"/>
                  </a:schemeClr>
                </a:solidFill>
              </a:rPr>
              <a:t>js</a:t>
            </a:r>
            <a:r>
              <a:rPr lang="zh-CN" altLang="en-US" sz="1000" dirty="0">
                <a:solidFill>
                  <a:schemeClr val="bg1">
                    <a:lumMod val="50000"/>
                  </a:schemeClr>
                </a:solidFill>
              </a:rPr>
              <a:t>来操作页面样式的页面，比如</a:t>
            </a:r>
            <a:r>
              <a:rPr lang="en-US" altLang="zh-CN" sz="1000" dirty="0">
                <a:solidFill>
                  <a:schemeClr val="bg1">
                    <a:lumMod val="50000"/>
                  </a:schemeClr>
                </a:solidFill>
              </a:rPr>
              <a:t>H5</a:t>
            </a:r>
            <a:r>
              <a:rPr lang="zh-CN" altLang="en-US" sz="1000" dirty="0">
                <a:solidFill>
                  <a:schemeClr val="bg1">
                    <a:lumMod val="50000"/>
                  </a:schemeClr>
                </a:solidFill>
              </a:rPr>
              <a:t>动画</a:t>
            </a:r>
            <a:endParaRPr lang="en-US" altLang="zh-CN" sz="1000" dirty="0">
              <a:solidFill>
                <a:schemeClr val="bg1">
                  <a:lumMod val="50000"/>
                </a:schemeClr>
              </a:solidFill>
            </a:endParaRPr>
          </a:p>
          <a:p>
            <a:endParaRPr lang="en-US" altLang="zh-CN" sz="1000" dirty="0">
              <a:solidFill>
                <a:schemeClr val="bg1">
                  <a:lumMod val="50000"/>
                </a:schemeClr>
              </a:solidFill>
            </a:endParaRPr>
          </a:p>
          <a:p>
            <a:r>
              <a:rPr lang="en-US" altLang="zh-CN" sz="1000" dirty="0">
                <a:solidFill>
                  <a:schemeClr val="bg1">
                    <a:lumMod val="50000"/>
                  </a:schemeClr>
                </a:solidFill>
              </a:rPr>
              <a:t>Jquery </a:t>
            </a:r>
            <a:r>
              <a:rPr lang="zh-CN" altLang="en-US" sz="1000" dirty="0">
                <a:solidFill>
                  <a:schemeClr val="bg1">
                    <a:lumMod val="50000"/>
                  </a:schemeClr>
                </a:solidFill>
              </a:rPr>
              <a:t>相关组件库</a:t>
            </a:r>
            <a:endParaRPr lang="en-US" altLang="zh-CN" sz="1000" dirty="0">
              <a:solidFill>
                <a:schemeClr val="bg1">
                  <a:lumMod val="50000"/>
                </a:schemeClr>
              </a:solidFill>
            </a:endParaRPr>
          </a:p>
        </p:txBody>
      </p:sp>
      <p:sp>
        <p:nvSpPr>
          <p:cNvPr id="20" name="文本框 19"/>
          <p:cNvSpPr txBox="1"/>
          <p:nvPr/>
        </p:nvSpPr>
        <p:spPr>
          <a:xfrm>
            <a:off x="5866863" y="2392296"/>
            <a:ext cx="2664512" cy="1223412"/>
          </a:xfrm>
          <a:prstGeom prst="rect">
            <a:avLst/>
          </a:prstGeom>
          <a:noFill/>
        </p:spPr>
        <p:txBody>
          <a:bodyPr wrap="none" rtlCol="0">
            <a:spAutoFit/>
          </a:bodyPr>
          <a:lstStyle/>
          <a:p>
            <a:r>
              <a:rPr lang="en-US" altLang="zh-CN" sz="1050" dirty="0">
                <a:latin typeface="+mn-ea"/>
              </a:rPr>
              <a:t>MVVM</a:t>
            </a:r>
            <a:r>
              <a:rPr lang="zh-CN" altLang="en-US" sz="1050" dirty="0">
                <a:latin typeface="+mn-ea"/>
              </a:rPr>
              <a:t>（数据驱动视图）</a:t>
            </a:r>
            <a:endParaRPr lang="en-US" altLang="zh-CN" sz="1050" dirty="0">
              <a:latin typeface="+mn-ea"/>
            </a:endParaRPr>
          </a:p>
          <a:p>
            <a:endParaRPr lang="en-US" altLang="zh-CN" sz="1050" dirty="0">
              <a:latin typeface="+mn-ea"/>
            </a:endParaRPr>
          </a:p>
          <a:p>
            <a:r>
              <a:rPr lang="zh-CN" altLang="en-US" sz="1050" dirty="0">
                <a:latin typeface="+mn-ea"/>
              </a:rPr>
              <a:t>前端工程化</a:t>
            </a:r>
            <a:endParaRPr lang="en-US" altLang="zh-CN" sz="1050" dirty="0">
              <a:latin typeface="+mn-ea"/>
            </a:endParaRPr>
          </a:p>
          <a:p>
            <a:endParaRPr lang="en-US" altLang="zh-CN" sz="1050" dirty="0">
              <a:latin typeface="+mn-ea"/>
            </a:endParaRPr>
          </a:p>
          <a:p>
            <a:r>
              <a:rPr lang="zh-CN" altLang="en-US" sz="1050" dirty="0"/>
              <a:t>侧重数据绑定：比如复杂数据操作的页面</a:t>
            </a:r>
            <a:endParaRPr lang="en-US" altLang="zh-CN" sz="1050" dirty="0"/>
          </a:p>
          <a:p>
            <a:endParaRPr lang="en-US" altLang="zh-CN" sz="1050" dirty="0">
              <a:latin typeface="+mn-ea"/>
            </a:endParaRPr>
          </a:p>
          <a:p>
            <a:r>
              <a:rPr lang="en-US" altLang="zh-CN" sz="1050" dirty="0">
                <a:latin typeface="+mn-ea"/>
              </a:rPr>
              <a:t>Vue</a:t>
            </a:r>
            <a:r>
              <a:rPr lang="zh-CN" altLang="en-US" sz="1050" dirty="0">
                <a:latin typeface="+mn-ea"/>
              </a:rPr>
              <a:t>组件库 </a:t>
            </a:r>
            <a:r>
              <a:rPr lang="en-US" altLang="zh-CN" sz="1050" dirty="0">
                <a:latin typeface="+mn-ea"/>
              </a:rPr>
              <a:t>+ </a:t>
            </a:r>
            <a:r>
              <a:rPr lang="zh-CN" altLang="en-US" sz="1050" dirty="0">
                <a:latin typeface="+mn-ea"/>
              </a:rPr>
              <a:t>前端开发框架（</a:t>
            </a:r>
            <a:r>
              <a:rPr lang="en-US" altLang="zh-CN" sz="1050" dirty="0">
                <a:latin typeface="+mn-ea"/>
              </a:rPr>
              <a:t>BKUI-CLI</a:t>
            </a:r>
            <a:r>
              <a:rPr lang="zh-CN" altLang="en-US" sz="1050" dirty="0">
                <a:latin typeface="+mn-ea"/>
              </a:rPr>
              <a:t>）</a:t>
            </a:r>
            <a:endParaRPr lang="en-US" altLang="zh-CN" sz="1050" dirty="0">
              <a:latin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A5D53B-FE54-4531-95BB-70F5AA9A24F8}"/>
              </a:ext>
            </a:extLst>
          </p:cNvPr>
          <p:cNvSpPr txBox="1"/>
          <p:nvPr/>
        </p:nvSpPr>
        <p:spPr>
          <a:xfrm>
            <a:off x="0" y="1815237"/>
            <a:ext cx="9144000" cy="646331"/>
          </a:xfrm>
          <a:prstGeom prst="rect">
            <a:avLst/>
          </a:prstGeom>
          <a:noFill/>
        </p:spPr>
        <p:txBody>
          <a:bodyPr wrap="square" rtlCol="0" anchor="ctr">
            <a:spAutoFit/>
          </a:bodyPr>
          <a:lstStyle/>
          <a:p>
            <a:pPr algn="ctr"/>
            <a:r>
              <a:rPr lang="zh-CN" altLang="en-US" sz="3600" dirty="0"/>
              <a:t>论坛详情页</a:t>
            </a:r>
          </a:p>
        </p:txBody>
      </p:sp>
    </p:spTree>
    <p:extLst>
      <p:ext uri="{BB962C8B-B14F-4D97-AF65-F5344CB8AC3E}">
        <p14:creationId xmlns:p14="http://schemas.microsoft.com/office/powerpoint/2010/main" val="123529818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B46454-F958-4676-9413-1CB0F2E96324}"/>
              </a:ext>
            </a:extLst>
          </p:cNvPr>
          <p:cNvPicPr>
            <a:picLocks noChangeAspect="1"/>
          </p:cNvPicPr>
          <p:nvPr/>
        </p:nvPicPr>
        <p:blipFill>
          <a:blip r:embed="rId2"/>
          <a:stretch>
            <a:fillRect/>
          </a:stretch>
        </p:blipFill>
        <p:spPr>
          <a:xfrm>
            <a:off x="0" y="261938"/>
            <a:ext cx="9144000" cy="4619625"/>
          </a:xfrm>
          <a:prstGeom prst="rect">
            <a:avLst/>
          </a:prstGeom>
        </p:spPr>
      </p:pic>
      <p:sp>
        <p:nvSpPr>
          <p:cNvPr id="4" name="对话气泡: 圆角矩形 3">
            <a:extLst>
              <a:ext uri="{FF2B5EF4-FFF2-40B4-BE49-F238E27FC236}">
                <a16:creationId xmlns:a16="http://schemas.microsoft.com/office/drawing/2014/main" id="{3765B582-03C5-4892-8CFC-A28B8A9B4E76}"/>
              </a:ext>
            </a:extLst>
          </p:cNvPr>
          <p:cNvSpPr/>
          <p:nvPr/>
        </p:nvSpPr>
        <p:spPr>
          <a:xfrm>
            <a:off x="904283" y="1949166"/>
            <a:ext cx="3264127" cy="851689"/>
          </a:xfrm>
          <a:prstGeom prst="wedgeRoundRectCallout">
            <a:avLst>
              <a:gd name="adj1" fmla="val -12154"/>
              <a:gd name="adj2" fmla="val -112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添加段落组件，展示帖子内容</a:t>
            </a:r>
          </a:p>
        </p:txBody>
      </p:sp>
    </p:spTree>
    <p:extLst>
      <p:ext uri="{BB962C8B-B14F-4D97-AF65-F5344CB8AC3E}">
        <p14:creationId xmlns:p14="http://schemas.microsoft.com/office/powerpoint/2010/main" val="308699285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32F99E7-372C-45B0-AED9-ED0A00471482}"/>
              </a:ext>
            </a:extLst>
          </p:cNvPr>
          <p:cNvPicPr>
            <a:picLocks noChangeAspect="1"/>
          </p:cNvPicPr>
          <p:nvPr/>
        </p:nvPicPr>
        <p:blipFill>
          <a:blip r:embed="rId2"/>
          <a:stretch>
            <a:fillRect/>
          </a:stretch>
        </p:blipFill>
        <p:spPr>
          <a:xfrm>
            <a:off x="0" y="71438"/>
            <a:ext cx="9144000" cy="5000625"/>
          </a:xfrm>
          <a:prstGeom prst="rect">
            <a:avLst/>
          </a:prstGeom>
        </p:spPr>
      </p:pic>
      <p:sp>
        <p:nvSpPr>
          <p:cNvPr id="3" name="对话气泡: 圆角矩形 2">
            <a:extLst>
              <a:ext uri="{FF2B5EF4-FFF2-40B4-BE49-F238E27FC236}">
                <a16:creationId xmlns:a16="http://schemas.microsoft.com/office/drawing/2014/main" id="{E2F4A8CA-C335-4D11-89AF-9AA9881548A2}"/>
              </a:ext>
            </a:extLst>
          </p:cNvPr>
          <p:cNvSpPr/>
          <p:nvPr/>
        </p:nvSpPr>
        <p:spPr>
          <a:xfrm>
            <a:off x="3562516" y="4027807"/>
            <a:ext cx="3264127" cy="851689"/>
          </a:xfrm>
          <a:prstGeom prst="wedgeRoundRectCallout">
            <a:avLst>
              <a:gd name="adj1" fmla="val -17081"/>
              <a:gd name="adj2" fmla="val -1081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通过拖拽调整段落组件大小</a:t>
            </a:r>
          </a:p>
        </p:txBody>
      </p:sp>
    </p:spTree>
    <p:extLst>
      <p:ext uri="{BB962C8B-B14F-4D97-AF65-F5344CB8AC3E}">
        <p14:creationId xmlns:p14="http://schemas.microsoft.com/office/powerpoint/2010/main" val="111015626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6DBEE3-FBF9-40CD-83FA-1B32FF87F3D6}"/>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8A82DE4B-216A-46D3-9C01-1F9E5E254A26}"/>
              </a:ext>
            </a:extLst>
          </p:cNvPr>
          <p:cNvSpPr/>
          <p:nvPr/>
        </p:nvSpPr>
        <p:spPr>
          <a:xfrm>
            <a:off x="5313430" y="2401308"/>
            <a:ext cx="3264127" cy="851689"/>
          </a:xfrm>
          <a:prstGeom prst="wedgeRoundRectCallout">
            <a:avLst>
              <a:gd name="adj1" fmla="val -9830"/>
              <a:gd name="adj2" fmla="val -74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为段落组件的文本属性添加变量</a:t>
            </a:r>
          </a:p>
        </p:txBody>
      </p:sp>
    </p:spTree>
    <p:extLst>
      <p:ext uri="{BB962C8B-B14F-4D97-AF65-F5344CB8AC3E}">
        <p14:creationId xmlns:p14="http://schemas.microsoft.com/office/powerpoint/2010/main" val="34923448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069C91A-E80A-4D18-833F-93AA0B003F4C}"/>
              </a:ext>
            </a:extLst>
          </p:cNvPr>
          <p:cNvPicPr>
            <a:picLocks noChangeAspect="1"/>
          </p:cNvPicPr>
          <p:nvPr/>
        </p:nvPicPr>
        <p:blipFill>
          <a:blip r:embed="rId2"/>
          <a:stretch>
            <a:fillRect/>
          </a:stretch>
        </p:blipFill>
        <p:spPr>
          <a:xfrm>
            <a:off x="0" y="252413"/>
            <a:ext cx="9144000" cy="4638675"/>
          </a:xfrm>
          <a:prstGeom prst="rect">
            <a:avLst/>
          </a:prstGeom>
        </p:spPr>
      </p:pic>
      <p:sp>
        <p:nvSpPr>
          <p:cNvPr id="3" name="对话气泡: 圆角矩形 2">
            <a:extLst>
              <a:ext uri="{FF2B5EF4-FFF2-40B4-BE49-F238E27FC236}">
                <a16:creationId xmlns:a16="http://schemas.microsoft.com/office/drawing/2014/main" id="{B282D2E4-3C55-4637-B517-09C7975D6088}"/>
              </a:ext>
            </a:extLst>
          </p:cNvPr>
          <p:cNvSpPr/>
          <p:nvPr/>
        </p:nvSpPr>
        <p:spPr>
          <a:xfrm>
            <a:off x="5277017" y="2461998"/>
            <a:ext cx="3264127" cy="851689"/>
          </a:xfrm>
          <a:prstGeom prst="wedgeRoundRectCallout">
            <a:avLst>
              <a:gd name="adj1" fmla="val -6948"/>
              <a:gd name="adj2" fmla="val -11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新增一个</a:t>
            </a:r>
            <a:r>
              <a:rPr lang="en-US" altLang="zh-CN" sz="1350" dirty="0"/>
              <a:t>string</a:t>
            </a:r>
            <a:r>
              <a:rPr lang="zh-CN" altLang="en-US" sz="1350" dirty="0"/>
              <a:t>类型的变量，并赋值给段落组件</a:t>
            </a:r>
          </a:p>
        </p:txBody>
      </p:sp>
    </p:spTree>
    <p:extLst>
      <p:ext uri="{BB962C8B-B14F-4D97-AF65-F5344CB8AC3E}">
        <p14:creationId xmlns:p14="http://schemas.microsoft.com/office/powerpoint/2010/main" val="56273932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D969258-8F21-4804-BE6F-C5EDEB6AC288}"/>
              </a:ext>
            </a:extLst>
          </p:cNvPr>
          <p:cNvPicPr>
            <a:picLocks noChangeAspect="1"/>
          </p:cNvPicPr>
          <p:nvPr/>
        </p:nvPicPr>
        <p:blipFill>
          <a:blip r:embed="rId2"/>
          <a:stretch>
            <a:fillRect/>
          </a:stretch>
        </p:blipFill>
        <p:spPr>
          <a:xfrm>
            <a:off x="0" y="254794"/>
            <a:ext cx="9144000" cy="4633913"/>
          </a:xfrm>
          <a:prstGeom prst="rect">
            <a:avLst/>
          </a:prstGeom>
        </p:spPr>
      </p:pic>
      <p:sp>
        <p:nvSpPr>
          <p:cNvPr id="5" name="对话气泡: 圆角矩形 4">
            <a:extLst>
              <a:ext uri="{FF2B5EF4-FFF2-40B4-BE49-F238E27FC236}">
                <a16:creationId xmlns:a16="http://schemas.microsoft.com/office/drawing/2014/main" id="{8F017774-3AAE-412C-B195-54C9D539DF39}"/>
              </a:ext>
            </a:extLst>
          </p:cNvPr>
          <p:cNvSpPr/>
          <p:nvPr/>
        </p:nvSpPr>
        <p:spPr>
          <a:xfrm>
            <a:off x="1408013" y="1967371"/>
            <a:ext cx="3264127" cy="851689"/>
          </a:xfrm>
          <a:prstGeom prst="wedgeRoundRectCallout">
            <a:avLst>
              <a:gd name="adj1" fmla="val -26099"/>
              <a:gd name="adj2" fmla="val -1220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新增段落组件，展示帖子的标题</a:t>
            </a:r>
          </a:p>
        </p:txBody>
      </p:sp>
    </p:spTree>
    <p:extLst>
      <p:ext uri="{BB962C8B-B14F-4D97-AF65-F5344CB8AC3E}">
        <p14:creationId xmlns:p14="http://schemas.microsoft.com/office/powerpoint/2010/main" val="376423497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84942E-F0C9-4108-A652-CE8F7C8310FC}"/>
              </a:ext>
            </a:extLst>
          </p:cNvPr>
          <p:cNvPicPr>
            <a:picLocks noChangeAspect="1"/>
          </p:cNvPicPr>
          <p:nvPr/>
        </p:nvPicPr>
        <p:blipFill>
          <a:blip r:embed="rId2"/>
          <a:stretch>
            <a:fillRect/>
          </a:stretch>
        </p:blipFill>
        <p:spPr>
          <a:xfrm>
            <a:off x="0" y="255985"/>
            <a:ext cx="9144000" cy="4631531"/>
          </a:xfrm>
          <a:prstGeom prst="rect">
            <a:avLst/>
          </a:prstGeom>
        </p:spPr>
      </p:pic>
      <p:sp>
        <p:nvSpPr>
          <p:cNvPr id="4" name="对话气泡: 圆角矩形 3">
            <a:extLst>
              <a:ext uri="{FF2B5EF4-FFF2-40B4-BE49-F238E27FC236}">
                <a16:creationId xmlns:a16="http://schemas.microsoft.com/office/drawing/2014/main" id="{D6ABEDF2-B99C-4850-BB2A-3DA06228CF88}"/>
              </a:ext>
            </a:extLst>
          </p:cNvPr>
          <p:cNvSpPr/>
          <p:nvPr/>
        </p:nvSpPr>
        <p:spPr>
          <a:xfrm>
            <a:off x="4800599" y="2064476"/>
            <a:ext cx="3264127" cy="851689"/>
          </a:xfrm>
          <a:prstGeom prst="wedgeRoundRectCallout">
            <a:avLst>
              <a:gd name="adj1" fmla="val 42324"/>
              <a:gd name="adj2" fmla="val -956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调整段落组件的样式</a:t>
            </a:r>
          </a:p>
        </p:txBody>
      </p:sp>
    </p:spTree>
    <p:extLst>
      <p:ext uri="{BB962C8B-B14F-4D97-AF65-F5344CB8AC3E}">
        <p14:creationId xmlns:p14="http://schemas.microsoft.com/office/powerpoint/2010/main" val="264509622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BD39A2B-3B56-40E1-B9B7-6927DD37D9E6}"/>
              </a:ext>
            </a:extLst>
          </p:cNvPr>
          <p:cNvPicPr>
            <a:picLocks noChangeAspect="1"/>
          </p:cNvPicPr>
          <p:nvPr/>
        </p:nvPicPr>
        <p:blipFill>
          <a:blip r:embed="rId2"/>
          <a:stretch>
            <a:fillRect/>
          </a:stretch>
        </p:blipFill>
        <p:spPr>
          <a:xfrm>
            <a:off x="0" y="257175"/>
            <a:ext cx="9144000" cy="4629150"/>
          </a:xfrm>
          <a:prstGeom prst="rect">
            <a:avLst/>
          </a:prstGeom>
        </p:spPr>
      </p:pic>
      <p:sp>
        <p:nvSpPr>
          <p:cNvPr id="3" name="对话气泡: 圆角矩形 2">
            <a:extLst>
              <a:ext uri="{FF2B5EF4-FFF2-40B4-BE49-F238E27FC236}">
                <a16:creationId xmlns:a16="http://schemas.microsoft.com/office/drawing/2014/main" id="{9E232570-1619-4DD2-A98D-96D353EE83F6}"/>
              </a:ext>
            </a:extLst>
          </p:cNvPr>
          <p:cNvSpPr/>
          <p:nvPr/>
        </p:nvSpPr>
        <p:spPr>
          <a:xfrm>
            <a:off x="3677829" y="2310271"/>
            <a:ext cx="3264127" cy="851689"/>
          </a:xfrm>
          <a:prstGeom prst="wedgeRoundRectCallout">
            <a:avLst>
              <a:gd name="adj1" fmla="val 42324"/>
              <a:gd name="adj2" fmla="val -956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为段落组件新增变量</a:t>
            </a:r>
          </a:p>
        </p:txBody>
      </p:sp>
    </p:spTree>
    <p:extLst>
      <p:ext uri="{BB962C8B-B14F-4D97-AF65-F5344CB8AC3E}">
        <p14:creationId xmlns:p14="http://schemas.microsoft.com/office/powerpoint/2010/main" val="381308996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5B0865-3ED9-4C22-BECC-1C354D847429}"/>
              </a:ext>
            </a:extLst>
          </p:cNvPr>
          <p:cNvPicPr>
            <a:picLocks noChangeAspect="1"/>
          </p:cNvPicPr>
          <p:nvPr/>
        </p:nvPicPr>
        <p:blipFill>
          <a:blip r:embed="rId2"/>
          <a:stretch>
            <a:fillRect/>
          </a:stretch>
        </p:blipFill>
        <p:spPr>
          <a:xfrm>
            <a:off x="0" y="255985"/>
            <a:ext cx="9144000" cy="4631531"/>
          </a:xfrm>
          <a:prstGeom prst="rect">
            <a:avLst/>
          </a:prstGeom>
        </p:spPr>
      </p:pic>
    </p:spTree>
    <p:extLst>
      <p:ext uri="{BB962C8B-B14F-4D97-AF65-F5344CB8AC3E}">
        <p14:creationId xmlns:p14="http://schemas.microsoft.com/office/powerpoint/2010/main" val="410996494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39F69E6-06C8-45A4-AA37-460F3E38B9CE}"/>
              </a:ext>
            </a:extLst>
          </p:cNvPr>
          <p:cNvPicPr>
            <a:picLocks noChangeAspect="1"/>
          </p:cNvPicPr>
          <p:nvPr/>
        </p:nvPicPr>
        <p:blipFill>
          <a:blip r:embed="rId2"/>
          <a:stretch>
            <a:fillRect/>
          </a:stretch>
        </p:blipFill>
        <p:spPr>
          <a:xfrm>
            <a:off x="0" y="253603"/>
            <a:ext cx="9144000" cy="4636294"/>
          </a:xfrm>
          <a:prstGeom prst="rect">
            <a:avLst/>
          </a:prstGeom>
        </p:spPr>
      </p:pic>
      <p:sp>
        <p:nvSpPr>
          <p:cNvPr id="3" name="对话气泡: 圆角矩形 2">
            <a:extLst>
              <a:ext uri="{FF2B5EF4-FFF2-40B4-BE49-F238E27FC236}">
                <a16:creationId xmlns:a16="http://schemas.microsoft.com/office/drawing/2014/main" id="{24F4E37C-D430-40AD-BEDF-9A50DD2AF67C}"/>
              </a:ext>
            </a:extLst>
          </p:cNvPr>
          <p:cNvSpPr/>
          <p:nvPr/>
        </p:nvSpPr>
        <p:spPr>
          <a:xfrm>
            <a:off x="3122514" y="1445435"/>
            <a:ext cx="3264127" cy="851689"/>
          </a:xfrm>
          <a:prstGeom prst="wedgeRoundRectCallout">
            <a:avLst>
              <a:gd name="adj1" fmla="val -36604"/>
              <a:gd name="adj2" fmla="val -903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页面打开的时候需要获取帖子内容</a:t>
            </a:r>
          </a:p>
        </p:txBody>
      </p:sp>
    </p:spTree>
    <p:extLst>
      <p:ext uri="{BB962C8B-B14F-4D97-AF65-F5344CB8AC3E}">
        <p14:creationId xmlns:p14="http://schemas.microsoft.com/office/powerpoint/2010/main" val="400967620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a:t>SaaS </a:t>
            </a:r>
            <a:r>
              <a:rPr kumimoji="1" lang="zh-CN" altLang="en-US" dirty="0"/>
              <a:t>技术栈升级 </a:t>
            </a:r>
            <a:r>
              <a:rPr kumimoji="1" lang="en-US" altLang="zh-CN" dirty="0"/>
              <a:t>—— </a:t>
            </a:r>
            <a:r>
              <a:rPr kumimoji="1" lang="zh-CN" altLang="en-US" dirty="0"/>
              <a:t>开发模式升级</a:t>
            </a:r>
          </a:p>
        </p:txBody>
      </p:sp>
      <p:grpSp>
        <p:nvGrpSpPr>
          <p:cNvPr id="22" name="组合 21"/>
          <p:cNvGrpSpPr/>
          <p:nvPr/>
        </p:nvGrpSpPr>
        <p:grpSpPr>
          <a:xfrm>
            <a:off x="1115616" y="1173018"/>
            <a:ext cx="6928941" cy="399912"/>
            <a:chOff x="971600" y="2542832"/>
            <a:chExt cx="6928941" cy="399912"/>
          </a:xfrm>
        </p:grpSpPr>
        <p:sp>
          <p:nvSpPr>
            <p:cNvPr id="11" name="文本框 10"/>
            <p:cNvSpPr txBox="1"/>
            <p:nvPr/>
          </p:nvSpPr>
          <p:spPr>
            <a:xfrm>
              <a:off x="6100048" y="2542832"/>
              <a:ext cx="1800493" cy="369332"/>
            </a:xfrm>
            <a:prstGeom prst="rect">
              <a:avLst/>
            </a:prstGeom>
            <a:noFill/>
          </p:spPr>
          <p:txBody>
            <a:bodyPr wrap="none" rtlCol="0">
              <a:spAutoFit/>
            </a:bodyPr>
            <a:lstStyle/>
            <a:p>
              <a:r>
                <a:rPr kumimoji="1" lang="zh-CN" altLang="en-US" dirty="0"/>
                <a:t>前后台分离模式</a:t>
              </a:r>
            </a:p>
          </p:txBody>
        </p:sp>
        <p:sp>
          <p:nvSpPr>
            <p:cNvPr id="14" name="文本框 13"/>
            <p:cNvSpPr txBox="1"/>
            <p:nvPr/>
          </p:nvSpPr>
          <p:spPr>
            <a:xfrm>
              <a:off x="971600" y="2573412"/>
              <a:ext cx="2031325" cy="369332"/>
            </a:xfrm>
            <a:prstGeom prst="rect">
              <a:avLst/>
            </a:prstGeom>
            <a:noFill/>
          </p:spPr>
          <p:txBody>
            <a:bodyPr wrap="none" rtlCol="0">
              <a:spAutoFit/>
            </a:bodyPr>
            <a:lstStyle/>
            <a:p>
              <a:r>
                <a:rPr lang="zh-CN" altLang="en-US" dirty="0"/>
                <a:t>传统网站开发模式</a:t>
              </a:r>
              <a:endParaRPr kumimoji="1" lang="zh-CN" altLang="en-US" dirty="0"/>
            </a:p>
          </p:txBody>
        </p:sp>
      </p:grpSp>
      <p:cxnSp>
        <p:nvCxnSpPr>
          <p:cNvPr id="20" name="直线箭头连接符 3"/>
          <p:cNvCxnSpPr/>
          <p:nvPr/>
        </p:nvCxnSpPr>
        <p:spPr>
          <a:xfrm>
            <a:off x="3635896" y="1347614"/>
            <a:ext cx="17973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6241732" y="1897837"/>
            <a:ext cx="2654341" cy="2033684"/>
            <a:chOff x="6241732" y="1897837"/>
            <a:chExt cx="2654341" cy="2033684"/>
          </a:xfrm>
        </p:grpSpPr>
        <p:sp>
          <p:nvSpPr>
            <p:cNvPr id="25" name="文本框 24"/>
            <p:cNvSpPr txBox="1"/>
            <p:nvPr/>
          </p:nvSpPr>
          <p:spPr>
            <a:xfrm>
              <a:off x="6241732" y="1897837"/>
              <a:ext cx="2608406" cy="1061829"/>
            </a:xfrm>
            <a:prstGeom prst="rect">
              <a:avLst/>
            </a:prstGeom>
            <a:noFill/>
          </p:spPr>
          <p:txBody>
            <a:bodyPr wrap="none" rtlCol="0">
              <a:spAutoFit/>
            </a:bodyPr>
            <a:lstStyle/>
            <a:p>
              <a:pPr>
                <a:lnSpc>
                  <a:spcPct val="150000"/>
                </a:lnSpc>
              </a:pPr>
              <a:r>
                <a:rPr lang="zh-CN" altLang="en-US" sz="1050" b="1" dirty="0">
                  <a:latin typeface="+mn-ea"/>
                </a:rPr>
                <a:t>部署托管在蓝鲸 </a:t>
              </a:r>
              <a:r>
                <a:rPr lang="en-US" altLang="zh-CN" sz="1050" b="1" dirty="0">
                  <a:latin typeface="+mn-ea"/>
                </a:rPr>
                <a:t>PaaS3.0</a:t>
              </a:r>
              <a:r>
                <a:rPr lang="zh-CN" altLang="en-US" sz="1050" b="1" dirty="0">
                  <a:latin typeface="+mn-ea"/>
                </a:rPr>
                <a:t>：</a:t>
              </a:r>
              <a:endParaRPr lang="en-US" altLang="zh-CN" sz="1050" b="1" dirty="0">
                <a:latin typeface="+mn-ea"/>
              </a:endParaRPr>
            </a:p>
            <a:p>
              <a:pPr>
                <a:lnSpc>
                  <a:spcPct val="150000"/>
                </a:lnSpc>
              </a:pPr>
              <a:r>
                <a:rPr lang="zh-CN" altLang="en-US" sz="1050" dirty="0">
                  <a:latin typeface="+mn-ea"/>
                </a:rPr>
                <a:t>一个</a:t>
              </a:r>
              <a:r>
                <a:rPr lang="en-US" altLang="zh-CN" sz="1050" dirty="0">
                  <a:latin typeface="+mn-ea"/>
                </a:rPr>
                <a:t>SaaS</a:t>
              </a:r>
              <a:r>
                <a:rPr lang="zh-CN" altLang="en-US" sz="1050" dirty="0">
                  <a:latin typeface="+mn-ea"/>
                </a:rPr>
                <a:t>对应多个模块</a:t>
              </a:r>
              <a:endParaRPr lang="en-US" altLang="zh-CN" sz="1050" dirty="0">
                <a:latin typeface="+mn-ea"/>
              </a:endParaRPr>
            </a:p>
            <a:p>
              <a:pPr>
                <a:lnSpc>
                  <a:spcPct val="150000"/>
                </a:lnSpc>
              </a:pPr>
              <a:r>
                <a:rPr lang="zh-CN" altLang="en-US" sz="1050" dirty="0">
                  <a:latin typeface="+mn-ea"/>
                </a:rPr>
                <a:t>每个模块可以选择不同的语言、框架开发</a:t>
              </a:r>
              <a:endParaRPr lang="en-US" altLang="zh-CN" sz="1050" dirty="0">
                <a:latin typeface="+mn-ea"/>
              </a:endParaRPr>
            </a:p>
            <a:p>
              <a:pPr>
                <a:lnSpc>
                  <a:spcPct val="150000"/>
                </a:lnSpc>
              </a:pPr>
              <a:r>
                <a:rPr lang="zh-CN" altLang="en-US" sz="1050" dirty="0">
                  <a:latin typeface="+mn-ea"/>
                </a:rPr>
                <a:t>每个模块拥有独立的仓库、</a:t>
              </a:r>
              <a:r>
                <a:rPr lang="en-US" altLang="zh-CN" sz="1050" dirty="0">
                  <a:latin typeface="+mn-ea"/>
                </a:rPr>
                <a:t>DB</a:t>
              </a:r>
              <a:r>
                <a:rPr lang="zh-CN" altLang="en-US" sz="1050" dirty="0">
                  <a:latin typeface="+mn-ea"/>
                </a:rPr>
                <a:t>等资源</a:t>
              </a:r>
            </a:p>
          </p:txBody>
        </p:sp>
        <p:sp>
          <p:nvSpPr>
            <p:cNvPr id="26" name="文本框 25"/>
            <p:cNvSpPr txBox="1"/>
            <p:nvPr/>
          </p:nvSpPr>
          <p:spPr>
            <a:xfrm>
              <a:off x="6254003" y="3112066"/>
              <a:ext cx="2642070" cy="819455"/>
            </a:xfrm>
            <a:prstGeom prst="rect">
              <a:avLst/>
            </a:prstGeom>
            <a:noFill/>
          </p:spPr>
          <p:txBody>
            <a:bodyPr wrap="none" rtlCol="0">
              <a:spAutoFit/>
            </a:bodyPr>
            <a:lstStyle/>
            <a:p>
              <a:pPr>
                <a:lnSpc>
                  <a:spcPct val="150000"/>
                </a:lnSpc>
              </a:pPr>
              <a:r>
                <a:rPr lang="en-US" altLang="zh-CN" sz="1050" b="1" dirty="0">
                  <a:latin typeface="+mn-ea"/>
                </a:rPr>
                <a:t>SaaS</a:t>
              </a:r>
              <a:r>
                <a:rPr lang="zh-CN" altLang="en-US" sz="1050" b="1" dirty="0">
                  <a:latin typeface="+mn-ea"/>
                </a:rPr>
                <a:t>开发框架：</a:t>
              </a:r>
              <a:endParaRPr lang="en-US" altLang="zh-CN" sz="1050" b="1" dirty="0">
                <a:latin typeface="+mn-ea"/>
              </a:endParaRPr>
            </a:p>
            <a:p>
              <a:pPr>
                <a:lnSpc>
                  <a:spcPct val="150000"/>
                </a:lnSpc>
              </a:pPr>
              <a:r>
                <a:rPr lang="zh-CN" altLang="en-US" sz="1050" dirty="0">
                  <a:latin typeface="+mn-ea"/>
                </a:rPr>
                <a:t>后台模块主推：</a:t>
              </a:r>
              <a:r>
                <a:rPr lang="en-US" altLang="zh-CN" sz="1050" dirty="0">
                  <a:latin typeface="+mn-ea"/>
                </a:rPr>
                <a:t>Django </a:t>
              </a:r>
              <a:r>
                <a:rPr lang="zh-CN" altLang="en-US" sz="1050" dirty="0">
                  <a:latin typeface="+mn-ea"/>
                </a:rPr>
                <a:t>提供 </a:t>
              </a:r>
              <a:r>
                <a:rPr lang="en-US" altLang="zh-CN" sz="1050" dirty="0">
                  <a:latin typeface="+mn-ea"/>
                </a:rPr>
                <a:t>Restful API</a:t>
              </a:r>
            </a:p>
            <a:p>
              <a:pPr>
                <a:lnSpc>
                  <a:spcPct val="150000"/>
                </a:lnSpc>
              </a:pPr>
              <a:r>
                <a:rPr lang="zh-CN" altLang="en-US" sz="1050" dirty="0">
                  <a:latin typeface="+mn-ea"/>
                </a:rPr>
                <a:t>前端模块主推：</a:t>
              </a:r>
              <a:r>
                <a:rPr lang="en-US" altLang="zh-CN" sz="1050" dirty="0">
                  <a:latin typeface="+mn-ea"/>
                </a:rPr>
                <a:t>Vuejs</a:t>
              </a:r>
              <a:r>
                <a:rPr lang="zh-CN" altLang="en-US" sz="1050" dirty="0">
                  <a:latin typeface="+mn-ea"/>
                </a:rPr>
                <a:t>框架</a:t>
              </a:r>
              <a:endParaRPr lang="en-US" altLang="zh-CN" sz="1050" dirty="0">
                <a:latin typeface="+mn-ea"/>
              </a:endParaRPr>
            </a:p>
          </p:txBody>
        </p:sp>
      </p:grpSp>
      <p:grpSp>
        <p:nvGrpSpPr>
          <p:cNvPr id="3" name="组合 2"/>
          <p:cNvGrpSpPr/>
          <p:nvPr/>
        </p:nvGrpSpPr>
        <p:grpSpPr>
          <a:xfrm>
            <a:off x="1115616" y="1868131"/>
            <a:ext cx="2369559" cy="2621849"/>
            <a:chOff x="1115616" y="1897837"/>
            <a:chExt cx="2369559" cy="2621849"/>
          </a:xfrm>
        </p:grpSpPr>
        <p:grpSp>
          <p:nvGrpSpPr>
            <p:cNvPr id="7" name="组合 6"/>
            <p:cNvGrpSpPr/>
            <p:nvPr/>
          </p:nvGrpSpPr>
          <p:grpSpPr>
            <a:xfrm>
              <a:off x="1115616" y="1897837"/>
              <a:ext cx="2369559" cy="1518204"/>
              <a:chOff x="1115616" y="1897837"/>
              <a:chExt cx="2369559" cy="1518204"/>
            </a:xfrm>
          </p:grpSpPr>
          <p:sp>
            <p:nvSpPr>
              <p:cNvPr id="6" name="文本框 5"/>
              <p:cNvSpPr txBox="1"/>
              <p:nvPr/>
            </p:nvSpPr>
            <p:spPr>
              <a:xfrm>
                <a:off x="1115616" y="1897837"/>
                <a:ext cx="2329484" cy="577081"/>
              </a:xfrm>
              <a:prstGeom prst="rect">
                <a:avLst/>
              </a:prstGeom>
              <a:noFill/>
            </p:spPr>
            <p:txBody>
              <a:bodyPr wrap="none" rtlCol="0">
                <a:spAutoFit/>
              </a:bodyPr>
              <a:lstStyle/>
              <a:p>
                <a:pPr>
                  <a:lnSpc>
                    <a:spcPct val="150000"/>
                  </a:lnSpc>
                </a:pPr>
                <a:r>
                  <a:rPr lang="zh-CN" altLang="en-US" sz="1050" b="1" dirty="0">
                    <a:solidFill>
                      <a:schemeClr val="bg1">
                        <a:lumMod val="50000"/>
                      </a:schemeClr>
                    </a:solidFill>
                    <a:latin typeface="+mn-ea"/>
                  </a:rPr>
                  <a:t>部署托管在蓝鲸 </a:t>
                </a:r>
                <a:r>
                  <a:rPr lang="en-US" altLang="zh-CN" sz="1050" b="1" dirty="0">
                    <a:solidFill>
                      <a:schemeClr val="bg1">
                        <a:lumMod val="50000"/>
                      </a:schemeClr>
                    </a:solidFill>
                    <a:latin typeface="+mn-ea"/>
                  </a:rPr>
                  <a:t>PaaS2.0</a:t>
                </a:r>
                <a:r>
                  <a:rPr lang="zh-CN" altLang="en-US" sz="1050" b="1" dirty="0">
                    <a:solidFill>
                      <a:schemeClr val="bg1">
                        <a:lumMod val="50000"/>
                      </a:schemeClr>
                    </a:solidFill>
                    <a:latin typeface="+mn-ea"/>
                  </a:rPr>
                  <a:t>：</a:t>
                </a:r>
                <a:endParaRPr lang="en-US" altLang="zh-CN" sz="1050" b="1" dirty="0">
                  <a:solidFill>
                    <a:schemeClr val="bg1">
                      <a:lumMod val="50000"/>
                    </a:schemeClr>
                  </a:solidFill>
                  <a:latin typeface="+mn-ea"/>
                </a:endParaRPr>
              </a:p>
              <a:p>
                <a:pPr>
                  <a:lnSpc>
                    <a:spcPct val="150000"/>
                  </a:lnSpc>
                </a:pPr>
                <a:r>
                  <a:rPr lang="zh-CN" altLang="en-US" sz="1050" dirty="0">
                    <a:solidFill>
                      <a:schemeClr val="bg1">
                        <a:lumMod val="50000"/>
                      </a:schemeClr>
                    </a:solidFill>
                    <a:latin typeface="+mn-ea"/>
                  </a:rPr>
                  <a:t>一个</a:t>
                </a:r>
                <a:r>
                  <a:rPr lang="en-US" altLang="zh-CN" sz="1050" dirty="0">
                    <a:solidFill>
                      <a:schemeClr val="bg1">
                        <a:lumMod val="50000"/>
                      </a:schemeClr>
                    </a:solidFill>
                    <a:latin typeface="+mn-ea"/>
                  </a:rPr>
                  <a:t>SaaS</a:t>
                </a:r>
                <a:r>
                  <a:rPr lang="zh-CN" altLang="en-US" sz="1050" dirty="0">
                    <a:solidFill>
                      <a:schemeClr val="bg1">
                        <a:lumMod val="50000"/>
                      </a:schemeClr>
                    </a:solidFill>
                    <a:latin typeface="+mn-ea"/>
                  </a:rPr>
                  <a:t>对应一个仓库 、</a:t>
                </a:r>
                <a:r>
                  <a:rPr lang="en-US" altLang="zh-CN" sz="1050" dirty="0">
                    <a:solidFill>
                      <a:schemeClr val="bg1">
                        <a:lumMod val="50000"/>
                      </a:schemeClr>
                    </a:solidFill>
                    <a:latin typeface="+mn-ea"/>
                  </a:rPr>
                  <a:t>DB</a:t>
                </a:r>
                <a:r>
                  <a:rPr lang="zh-CN" altLang="en-US" sz="1050" dirty="0">
                    <a:solidFill>
                      <a:schemeClr val="bg1">
                        <a:lumMod val="50000"/>
                      </a:schemeClr>
                    </a:solidFill>
                    <a:latin typeface="+mn-ea"/>
                  </a:rPr>
                  <a:t>等资源</a:t>
                </a:r>
              </a:p>
            </p:txBody>
          </p:sp>
          <p:sp>
            <p:nvSpPr>
              <p:cNvPr id="23" name="文本框 22"/>
              <p:cNvSpPr txBox="1"/>
              <p:nvPr/>
            </p:nvSpPr>
            <p:spPr>
              <a:xfrm>
                <a:off x="1115616" y="2596586"/>
                <a:ext cx="2369559" cy="819455"/>
              </a:xfrm>
              <a:prstGeom prst="rect">
                <a:avLst/>
              </a:prstGeom>
              <a:noFill/>
            </p:spPr>
            <p:txBody>
              <a:bodyPr wrap="none" rtlCol="0">
                <a:spAutoFit/>
              </a:bodyPr>
              <a:lstStyle/>
              <a:p>
                <a:pPr>
                  <a:lnSpc>
                    <a:spcPct val="150000"/>
                  </a:lnSpc>
                </a:pPr>
                <a:r>
                  <a:rPr lang="en-US" altLang="zh-CN" sz="1050" b="1" dirty="0">
                    <a:solidFill>
                      <a:schemeClr val="bg1">
                        <a:lumMod val="50000"/>
                      </a:schemeClr>
                    </a:solidFill>
                    <a:latin typeface="+mn-ea"/>
                  </a:rPr>
                  <a:t>SaaS </a:t>
                </a:r>
                <a:r>
                  <a:rPr lang="zh-CN" altLang="en-US" sz="1050" b="1" dirty="0">
                    <a:solidFill>
                      <a:schemeClr val="bg1">
                        <a:lumMod val="50000"/>
                      </a:schemeClr>
                    </a:solidFill>
                    <a:latin typeface="+mn-ea"/>
                  </a:rPr>
                  <a:t>开发框架：</a:t>
                </a:r>
                <a:endParaRPr lang="en-US" altLang="zh-CN" sz="1050" b="1" dirty="0">
                  <a:solidFill>
                    <a:schemeClr val="bg1">
                      <a:lumMod val="50000"/>
                    </a:schemeClr>
                  </a:solidFill>
                  <a:latin typeface="+mn-ea"/>
                </a:endParaRPr>
              </a:p>
              <a:p>
                <a:pPr>
                  <a:lnSpc>
                    <a:spcPct val="150000"/>
                  </a:lnSpc>
                </a:pPr>
                <a:r>
                  <a:rPr lang="zh-CN" altLang="en-US" sz="1050" dirty="0">
                    <a:solidFill>
                      <a:schemeClr val="bg1">
                        <a:lumMod val="50000"/>
                      </a:schemeClr>
                    </a:solidFill>
                    <a:latin typeface="+mn-ea"/>
                  </a:rPr>
                  <a:t>主推 </a:t>
                </a:r>
                <a:r>
                  <a:rPr lang="en-US" altLang="zh-CN" sz="1050" dirty="0">
                    <a:solidFill>
                      <a:schemeClr val="bg1">
                        <a:lumMod val="50000"/>
                      </a:schemeClr>
                    </a:solidFill>
                    <a:latin typeface="+mn-ea"/>
                  </a:rPr>
                  <a:t>Django + mako</a:t>
                </a:r>
                <a:r>
                  <a:rPr lang="zh-CN" altLang="en-US" sz="1050" dirty="0">
                    <a:solidFill>
                      <a:schemeClr val="bg1">
                        <a:lumMod val="50000"/>
                      </a:schemeClr>
                    </a:solidFill>
                    <a:latin typeface="+mn-ea"/>
                  </a:rPr>
                  <a:t>模板 </a:t>
                </a:r>
                <a:r>
                  <a:rPr lang="en-US" altLang="zh-CN" sz="1050" dirty="0">
                    <a:solidFill>
                      <a:schemeClr val="bg1">
                        <a:lumMod val="50000"/>
                      </a:schemeClr>
                    </a:solidFill>
                    <a:latin typeface="+mn-ea"/>
                  </a:rPr>
                  <a:t>+ Jquery</a:t>
                </a:r>
              </a:p>
              <a:p>
                <a:pPr>
                  <a:lnSpc>
                    <a:spcPct val="150000"/>
                  </a:lnSpc>
                </a:pPr>
                <a:r>
                  <a:rPr lang="zh-CN" altLang="en-US" sz="1050" dirty="0">
                    <a:solidFill>
                      <a:schemeClr val="bg1">
                        <a:lumMod val="50000"/>
                      </a:schemeClr>
                    </a:solidFill>
                    <a:latin typeface="+mn-ea"/>
                  </a:rPr>
                  <a:t>前后台代码一体化</a:t>
                </a:r>
                <a:endParaRPr lang="en-US" altLang="zh-CN" sz="1050" dirty="0">
                  <a:solidFill>
                    <a:schemeClr val="bg1">
                      <a:lumMod val="50000"/>
                    </a:schemeClr>
                  </a:solidFill>
                  <a:latin typeface="+mn-ea"/>
                </a:endParaRPr>
              </a:p>
            </p:txBody>
          </p:sp>
        </p:grpSp>
        <p:sp>
          <p:nvSpPr>
            <p:cNvPr id="2" name="文本框 1"/>
            <p:cNvSpPr txBox="1"/>
            <p:nvPr/>
          </p:nvSpPr>
          <p:spPr>
            <a:xfrm>
              <a:off x="1123656" y="3486454"/>
              <a:ext cx="1935145" cy="1033232"/>
            </a:xfrm>
            <a:prstGeom prst="rect">
              <a:avLst/>
            </a:prstGeom>
            <a:noFill/>
          </p:spPr>
          <p:txBody>
            <a:bodyPr wrap="none" rtlCol="0">
              <a:spAutoFit/>
            </a:bodyPr>
            <a:lstStyle/>
            <a:p>
              <a:pPr>
                <a:lnSpc>
                  <a:spcPct val="150000"/>
                </a:lnSpc>
              </a:pPr>
              <a:r>
                <a:rPr kumimoji="1" lang="zh-CN" altLang="en-US" sz="1050" b="1" dirty="0">
                  <a:solidFill>
                    <a:schemeClr val="bg1">
                      <a:lumMod val="50000"/>
                    </a:schemeClr>
                  </a:solidFill>
                  <a:latin typeface="+mn-ea"/>
                </a:rPr>
                <a:t>隐患：</a:t>
              </a:r>
              <a:endParaRPr kumimoji="1" lang="en-US" altLang="zh-CN" sz="1050" b="1" dirty="0">
                <a:solidFill>
                  <a:schemeClr val="bg1">
                    <a:lumMod val="50000"/>
                  </a:schemeClr>
                </a:solidFill>
                <a:latin typeface="+mn-ea"/>
              </a:endParaRPr>
            </a:p>
            <a:p>
              <a:pPr>
                <a:lnSpc>
                  <a:spcPct val="150000"/>
                </a:lnSpc>
              </a:pPr>
              <a:r>
                <a:rPr kumimoji="1" lang="zh-CN" altLang="en-US" sz="1050" dirty="0">
                  <a:solidFill>
                    <a:schemeClr val="bg1">
                      <a:lumMod val="50000"/>
                    </a:schemeClr>
                  </a:solidFill>
                  <a:latin typeface="+mn-ea"/>
                </a:rPr>
                <a:t>前后台职责不清晰</a:t>
              </a:r>
              <a:endParaRPr kumimoji="1" lang="en-US" altLang="zh-CN" sz="1050" dirty="0">
                <a:solidFill>
                  <a:schemeClr val="bg1">
                    <a:lumMod val="50000"/>
                  </a:schemeClr>
                </a:solidFill>
                <a:latin typeface="+mn-ea"/>
              </a:endParaRPr>
            </a:p>
            <a:p>
              <a:pPr>
                <a:lnSpc>
                  <a:spcPct val="150000"/>
                </a:lnSpc>
              </a:pPr>
              <a:r>
                <a:rPr kumimoji="1" lang="zh-CN" altLang="en-US" sz="1050" dirty="0">
                  <a:solidFill>
                    <a:schemeClr val="bg1">
                      <a:lumMod val="50000"/>
                    </a:schemeClr>
                  </a:solidFill>
                  <a:latin typeface="+mn-ea"/>
                </a:rPr>
                <a:t>前端页面性能问题</a:t>
              </a:r>
              <a:endParaRPr kumimoji="1" lang="en-US" altLang="zh-CN" sz="1050" dirty="0">
                <a:solidFill>
                  <a:schemeClr val="bg1">
                    <a:lumMod val="50000"/>
                  </a:schemeClr>
                </a:solidFill>
                <a:latin typeface="+mn-ea"/>
              </a:endParaRPr>
            </a:p>
            <a:p>
              <a:pPr>
                <a:lnSpc>
                  <a:spcPct val="150000"/>
                </a:lnSpc>
              </a:pPr>
              <a:r>
                <a:rPr kumimoji="1" lang="zh-CN" altLang="en-US" sz="1050" dirty="0">
                  <a:solidFill>
                    <a:schemeClr val="bg1">
                      <a:lumMod val="50000"/>
                    </a:schemeClr>
                  </a:solidFill>
                  <a:latin typeface="+mn-ea"/>
                </a:rPr>
                <a:t>复杂交互场景代码可维护性差</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73F3F5E-2467-4DA5-A780-79F7A74656AD}"/>
              </a:ext>
            </a:extLst>
          </p:cNvPr>
          <p:cNvPicPr>
            <a:picLocks noChangeAspect="1"/>
          </p:cNvPicPr>
          <p:nvPr/>
        </p:nvPicPr>
        <p:blipFill>
          <a:blip r:embed="rId2"/>
          <a:stretch>
            <a:fillRect/>
          </a:stretch>
        </p:blipFill>
        <p:spPr>
          <a:xfrm>
            <a:off x="0" y="255985"/>
            <a:ext cx="9144000" cy="4631531"/>
          </a:xfrm>
          <a:prstGeom prst="rect">
            <a:avLst/>
          </a:prstGeom>
        </p:spPr>
      </p:pic>
    </p:spTree>
    <p:extLst>
      <p:ext uri="{BB962C8B-B14F-4D97-AF65-F5344CB8AC3E}">
        <p14:creationId xmlns:p14="http://schemas.microsoft.com/office/powerpoint/2010/main" val="4234454223"/>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F1D027-D18B-4C23-8EA8-FC965E229912}"/>
              </a:ext>
            </a:extLst>
          </p:cNvPr>
          <p:cNvPicPr>
            <a:picLocks noChangeAspect="1"/>
          </p:cNvPicPr>
          <p:nvPr/>
        </p:nvPicPr>
        <p:blipFill>
          <a:blip r:embed="rId2"/>
          <a:stretch>
            <a:fillRect/>
          </a:stretch>
        </p:blipFill>
        <p:spPr>
          <a:xfrm>
            <a:off x="0" y="255985"/>
            <a:ext cx="9144000" cy="4631531"/>
          </a:xfrm>
          <a:prstGeom prst="rect">
            <a:avLst/>
          </a:prstGeom>
        </p:spPr>
      </p:pic>
    </p:spTree>
    <p:extLst>
      <p:ext uri="{BB962C8B-B14F-4D97-AF65-F5344CB8AC3E}">
        <p14:creationId xmlns:p14="http://schemas.microsoft.com/office/powerpoint/2010/main" val="1671163798"/>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F5A1E1-9F4D-45B0-B3EF-E79C736ACF2C}"/>
              </a:ext>
            </a:extLst>
          </p:cNvPr>
          <p:cNvPicPr>
            <a:picLocks noChangeAspect="1"/>
          </p:cNvPicPr>
          <p:nvPr/>
        </p:nvPicPr>
        <p:blipFill>
          <a:blip r:embed="rId2"/>
          <a:stretch>
            <a:fillRect/>
          </a:stretch>
        </p:blipFill>
        <p:spPr>
          <a:xfrm>
            <a:off x="0" y="253603"/>
            <a:ext cx="9144000" cy="4636294"/>
          </a:xfrm>
          <a:prstGeom prst="rect">
            <a:avLst/>
          </a:prstGeom>
        </p:spPr>
      </p:pic>
      <p:sp>
        <p:nvSpPr>
          <p:cNvPr id="3" name="对话气泡: 圆角矩形 2">
            <a:extLst>
              <a:ext uri="{FF2B5EF4-FFF2-40B4-BE49-F238E27FC236}">
                <a16:creationId xmlns:a16="http://schemas.microsoft.com/office/drawing/2014/main" id="{E4326805-5470-4F67-8046-CB390ABD0892}"/>
              </a:ext>
            </a:extLst>
          </p:cNvPr>
          <p:cNvSpPr/>
          <p:nvPr/>
        </p:nvSpPr>
        <p:spPr>
          <a:xfrm>
            <a:off x="1714500" y="2956623"/>
            <a:ext cx="3264127" cy="851689"/>
          </a:xfrm>
          <a:prstGeom prst="wedgeRoundRectCallout">
            <a:avLst>
              <a:gd name="adj1" fmla="val -27679"/>
              <a:gd name="adj2" fmla="val -1027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调整页面间距</a:t>
            </a:r>
          </a:p>
        </p:txBody>
      </p:sp>
    </p:spTree>
    <p:extLst>
      <p:ext uri="{BB962C8B-B14F-4D97-AF65-F5344CB8AC3E}">
        <p14:creationId xmlns:p14="http://schemas.microsoft.com/office/powerpoint/2010/main" val="425874462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C9DAED-96B3-46EB-B2F7-C5353696DC5A}"/>
              </a:ext>
            </a:extLst>
          </p:cNvPr>
          <p:cNvPicPr>
            <a:picLocks noChangeAspect="1"/>
          </p:cNvPicPr>
          <p:nvPr/>
        </p:nvPicPr>
        <p:blipFill>
          <a:blip r:embed="rId2"/>
          <a:stretch>
            <a:fillRect/>
          </a:stretch>
        </p:blipFill>
        <p:spPr>
          <a:xfrm>
            <a:off x="0" y="254794"/>
            <a:ext cx="9144000" cy="4633913"/>
          </a:xfrm>
          <a:prstGeom prst="rect">
            <a:avLst/>
          </a:prstGeom>
        </p:spPr>
      </p:pic>
    </p:spTree>
    <p:extLst>
      <p:ext uri="{BB962C8B-B14F-4D97-AF65-F5344CB8AC3E}">
        <p14:creationId xmlns:p14="http://schemas.microsoft.com/office/powerpoint/2010/main" val="1247919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DDC0E9F-7094-4E42-BC95-D0A01B275819}"/>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49CBC4FE-C0E1-4A39-8E1C-B5ED86885024}"/>
              </a:ext>
            </a:extLst>
          </p:cNvPr>
          <p:cNvSpPr/>
          <p:nvPr/>
        </p:nvSpPr>
        <p:spPr>
          <a:xfrm>
            <a:off x="2330505" y="4009599"/>
            <a:ext cx="3264127" cy="851689"/>
          </a:xfrm>
          <a:prstGeom prst="wedgeRoundRectCallout">
            <a:avLst>
              <a:gd name="adj1" fmla="val -27679"/>
              <a:gd name="adj2" fmla="val -1027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添加分割线组件</a:t>
            </a:r>
          </a:p>
        </p:txBody>
      </p:sp>
    </p:spTree>
    <p:extLst>
      <p:ext uri="{BB962C8B-B14F-4D97-AF65-F5344CB8AC3E}">
        <p14:creationId xmlns:p14="http://schemas.microsoft.com/office/powerpoint/2010/main" val="2617170905"/>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4E582C-0A21-4323-B2E2-44EA2DB63916}"/>
              </a:ext>
            </a:extLst>
          </p:cNvPr>
          <p:cNvPicPr>
            <a:picLocks noChangeAspect="1"/>
          </p:cNvPicPr>
          <p:nvPr/>
        </p:nvPicPr>
        <p:blipFill>
          <a:blip r:embed="rId2"/>
          <a:stretch>
            <a:fillRect/>
          </a:stretch>
        </p:blipFill>
        <p:spPr>
          <a:xfrm>
            <a:off x="0" y="255985"/>
            <a:ext cx="9144000" cy="4631531"/>
          </a:xfrm>
          <a:prstGeom prst="rect">
            <a:avLst/>
          </a:prstGeom>
        </p:spPr>
      </p:pic>
    </p:spTree>
    <p:extLst>
      <p:ext uri="{BB962C8B-B14F-4D97-AF65-F5344CB8AC3E}">
        <p14:creationId xmlns:p14="http://schemas.microsoft.com/office/powerpoint/2010/main" val="3608921583"/>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66338AC-F61A-4B21-A711-4C2BECC9BA7E}"/>
              </a:ext>
            </a:extLst>
          </p:cNvPr>
          <p:cNvPicPr>
            <a:picLocks noChangeAspect="1"/>
          </p:cNvPicPr>
          <p:nvPr/>
        </p:nvPicPr>
        <p:blipFill>
          <a:blip r:embed="rId2"/>
          <a:stretch>
            <a:fillRect/>
          </a:stretch>
        </p:blipFill>
        <p:spPr>
          <a:xfrm>
            <a:off x="0" y="254794"/>
            <a:ext cx="9144000" cy="4633913"/>
          </a:xfrm>
          <a:prstGeom prst="rect">
            <a:avLst/>
          </a:prstGeom>
        </p:spPr>
      </p:pic>
      <p:sp>
        <p:nvSpPr>
          <p:cNvPr id="5" name="对话气泡: 圆角矩形 4">
            <a:extLst>
              <a:ext uri="{FF2B5EF4-FFF2-40B4-BE49-F238E27FC236}">
                <a16:creationId xmlns:a16="http://schemas.microsoft.com/office/drawing/2014/main" id="{64C6A8EB-2B26-4A8E-997D-1D6FA28DE48F}"/>
              </a:ext>
            </a:extLst>
          </p:cNvPr>
          <p:cNvSpPr/>
          <p:nvPr/>
        </p:nvSpPr>
        <p:spPr>
          <a:xfrm>
            <a:off x="2051331" y="2145906"/>
            <a:ext cx="3264127" cy="851689"/>
          </a:xfrm>
          <a:prstGeom prst="wedgeRoundRectCallout">
            <a:avLst>
              <a:gd name="adj1" fmla="val -24239"/>
              <a:gd name="adj2" fmla="val 867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添加输入框组件</a:t>
            </a:r>
          </a:p>
        </p:txBody>
      </p:sp>
    </p:spTree>
    <p:extLst>
      <p:ext uri="{BB962C8B-B14F-4D97-AF65-F5344CB8AC3E}">
        <p14:creationId xmlns:p14="http://schemas.microsoft.com/office/powerpoint/2010/main" val="261974954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6D9251-5F19-4559-969E-C0FDD9E9EAAC}"/>
              </a:ext>
            </a:extLst>
          </p:cNvPr>
          <p:cNvPicPr>
            <a:picLocks noChangeAspect="1"/>
          </p:cNvPicPr>
          <p:nvPr/>
        </p:nvPicPr>
        <p:blipFill>
          <a:blip r:embed="rId2"/>
          <a:stretch>
            <a:fillRect/>
          </a:stretch>
        </p:blipFill>
        <p:spPr>
          <a:xfrm>
            <a:off x="0" y="257175"/>
            <a:ext cx="9144000" cy="4629150"/>
          </a:xfrm>
          <a:prstGeom prst="rect">
            <a:avLst/>
          </a:prstGeom>
        </p:spPr>
      </p:pic>
      <p:sp>
        <p:nvSpPr>
          <p:cNvPr id="3" name="对话气泡: 圆角矩形 2">
            <a:extLst>
              <a:ext uri="{FF2B5EF4-FFF2-40B4-BE49-F238E27FC236}">
                <a16:creationId xmlns:a16="http://schemas.microsoft.com/office/drawing/2014/main" id="{BB36CC4B-B611-49DD-8C5C-9E258ADCADD5}"/>
              </a:ext>
            </a:extLst>
          </p:cNvPr>
          <p:cNvSpPr/>
          <p:nvPr/>
        </p:nvSpPr>
        <p:spPr>
          <a:xfrm>
            <a:off x="1307874" y="2571750"/>
            <a:ext cx="3264127" cy="851689"/>
          </a:xfrm>
          <a:prstGeom prst="wedgeRoundRectCallout">
            <a:avLst>
              <a:gd name="adj1" fmla="val -24239"/>
              <a:gd name="adj2" fmla="val 867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添加基础按钮组件，并修改其属性</a:t>
            </a:r>
          </a:p>
        </p:txBody>
      </p:sp>
    </p:spTree>
    <p:extLst>
      <p:ext uri="{BB962C8B-B14F-4D97-AF65-F5344CB8AC3E}">
        <p14:creationId xmlns:p14="http://schemas.microsoft.com/office/powerpoint/2010/main" val="595857110"/>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28B336-5A80-48A8-AE1C-84662EBAAE6A}"/>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EFD4A90E-E399-41C8-9276-91D43E28BC3A}"/>
              </a:ext>
            </a:extLst>
          </p:cNvPr>
          <p:cNvSpPr/>
          <p:nvPr/>
        </p:nvSpPr>
        <p:spPr>
          <a:xfrm>
            <a:off x="3629276" y="3312171"/>
            <a:ext cx="3264127" cy="851689"/>
          </a:xfrm>
          <a:prstGeom prst="wedgeRoundRectCallout">
            <a:avLst>
              <a:gd name="adj1" fmla="val 39256"/>
              <a:gd name="adj2" fmla="val -952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为输入框组件的 </a:t>
            </a:r>
            <a:r>
              <a:rPr lang="en-US" altLang="zh-CN" sz="1350" dirty="0"/>
              <a:t>v-model </a:t>
            </a:r>
            <a:r>
              <a:rPr lang="zh-CN" altLang="en-US" sz="1350" dirty="0"/>
              <a:t>新增变量</a:t>
            </a:r>
          </a:p>
        </p:txBody>
      </p:sp>
    </p:spTree>
    <p:extLst>
      <p:ext uri="{BB962C8B-B14F-4D97-AF65-F5344CB8AC3E}">
        <p14:creationId xmlns:p14="http://schemas.microsoft.com/office/powerpoint/2010/main" val="390169698"/>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3E6AA39-3B79-49B1-8BE3-51959285FAE8}"/>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E28C6608-579A-49C9-BCA3-C4FC69F42EB6}"/>
              </a:ext>
            </a:extLst>
          </p:cNvPr>
          <p:cNvSpPr/>
          <p:nvPr/>
        </p:nvSpPr>
        <p:spPr>
          <a:xfrm>
            <a:off x="3653551" y="2344161"/>
            <a:ext cx="3264127" cy="851689"/>
          </a:xfrm>
          <a:prstGeom prst="wedgeRoundRectCallout">
            <a:avLst>
              <a:gd name="adj1" fmla="val 42324"/>
              <a:gd name="adj2" fmla="val -1031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新增一个 </a:t>
            </a:r>
            <a:r>
              <a:rPr lang="en-US" altLang="zh-CN" sz="1350" dirty="0"/>
              <a:t>string </a:t>
            </a:r>
            <a:r>
              <a:rPr lang="zh-CN" altLang="en-US" sz="1350" dirty="0"/>
              <a:t>类型的变量</a:t>
            </a:r>
          </a:p>
        </p:txBody>
      </p:sp>
    </p:spTree>
    <p:extLst>
      <p:ext uri="{BB962C8B-B14F-4D97-AF65-F5344CB8AC3E}">
        <p14:creationId xmlns:p14="http://schemas.microsoft.com/office/powerpoint/2010/main" val="21310020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kumimoji="1" lang="zh-CN" altLang="en-US" dirty="0"/>
              <a:t>升级 </a:t>
            </a:r>
            <a:r>
              <a:rPr kumimoji="1" lang="en-US" altLang="zh-CN" dirty="0"/>
              <a:t>——</a:t>
            </a:r>
            <a:r>
              <a:rPr kumimoji="1" lang="zh-CN" altLang="en-US" dirty="0"/>
              <a:t> 蓝鲸低代码开发模式落地 </a:t>
            </a:r>
          </a:p>
        </p:txBody>
      </p:sp>
      <p:sp>
        <p:nvSpPr>
          <p:cNvPr id="19" name="文本框 18"/>
          <p:cNvSpPr txBox="1"/>
          <p:nvPr/>
        </p:nvSpPr>
        <p:spPr>
          <a:xfrm>
            <a:off x="323528" y="1625465"/>
            <a:ext cx="1611630" cy="1938020"/>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000" dirty="0">
                <a:latin typeface="+mn-ea"/>
              </a:rPr>
              <a:t>应用维度管理</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灵活的组装和实现</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可扩展多端和多框架</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可扩展组件库</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一键部署</a:t>
            </a:r>
            <a:endParaRPr lang="en-US" altLang="zh-CN" sz="1000" dirty="0">
              <a:latin typeface="+mn-ea"/>
            </a:endParaRPr>
          </a:p>
          <a:p>
            <a:pPr>
              <a:lnSpc>
                <a:spcPct val="200000"/>
              </a:lnSpc>
            </a:pPr>
            <a:r>
              <a:rPr lang="en-US" altLang="zh-CN" sz="1000" dirty="0">
                <a:latin typeface="+mn-ea"/>
              </a:rPr>
              <a:t>……</a:t>
            </a:r>
          </a:p>
        </p:txBody>
      </p:sp>
      <p:sp>
        <p:nvSpPr>
          <p:cNvPr id="2" name="矩形 1"/>
          <p:cNvSpPr/>
          <p:nvPr/>
        </p:nvSpPr>
        <p:spPr>
          <a:xfrm>
            <a:off x="2171343" y="807782"/>
            <a:ext cx="4801314" cy="369332"/>
          </a:xfrm>
          <a:prstGeom prst="rect">
            <a:avLst/>
          </a:prstGeom>
        </p:spPr>
        <p:txBody>
          <a:bodyPr wrap="none">
            <a:spAutoFit/>
          </a:bodyPr>
          <a:lstStyle/>
          <a:p>
            <a:r>
              <a:rPr kumimoji="1" lang="zh-CN" altLang="en-US" dirty="0"/>
              <a:t>让前端</a:t>
            </a:r>
            <a:r>
              <a:rPr kumimoji="1" lang="en-US" altLang="zh-CN" dirty="0"/>
              <a:t>UI</a:t>
            </a:r>
            <a:r>
              <a:rPr kumimoji="1" lang="zh-CN" altLang="en-US" dirty="0"/>
              <a:t>交互页面呈现，实现在线一站式开发</a:t>
            </a:r>
            <a:endParaRPr lang="zh-CN" altLang="en-US" dirty="0"/>
          </a:p>
        </p:txBody>
      </p:sp>
      <p:pic>
        <p:nvPicPr>
          <p:cNvPr id="4" name="图片 3"/>
          <p:cNvPicPr>
            <a:picLocks noChangeAspect="1"/>
          </p:cNvPicPr>
          <p:nvPr/>
        </p:nvPicPr>
        <p:blipFill>
          <a:blip r:embed="rId2"/>
          <a:stretch>
            <a:fillRect/>
          </a:stretch>
        </p:blipFill>
        <p:spPr>
          <a:xfrm>
            <a:off x="2339752" y="1491630"/>
            <a:ext cx="6509653" cy="2664296"/>
          </a:xfrm>
          <a:prstGeom prst="rect">
            <a:avLst/>
          </a:prstGeom>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03A00C-511B-4F55-9D2B-C78ABEAD2938}"/>
              </a:ext>
            </a:extLst>
          </p:cNvPr>
          <p:cNvPicPr>
            <a:picLocks noChangeAspect="1"/>
          </p:cNvPicPr>
          <p:nvPr/>
        </p:nvPicPr>
        <p:blipFill>
          <a:blip r:embed="rId2"/>
          <a:stretch>
            <a:fillRect/>
          </a:stretch>
        </p:blipFill>
        <p:spPr>
          <a:xfrm>
            <a:off x="0" y="257175"/>
            <a:ext cx="9144000" cy="4629150"/>
          </a:xfrm>
          <a:prstGeom prst="rect">
            <a:avLst/>
          </a:prstGeom>
        </p:spPr>
      </p:pic>
      <p:sp>
        <p:nvSpPr>
          <p:cNvPr id="3" name="对话气泡: 圆角矩形 2">
            <a:extLst>
              <a:ext uri="{FF2B5EF4-FFF2-40B4-BE49-F238E27FC236}">
                <a16:creationId xmlns:a16="http://schemas.microsoft.com/office/drawing/2014/main" id="{FFF20FB5-C997-4988-B723-E274275913C6}"/>
              </a:ext>
            </a:extLst>
          </p:cNvPr>
          <p:cNvSpPr/>
          <p:nvPr/>
        </p:nvSpPr>
        <p:spPr>
          <a:xfrm>
            <a:off x="4997841" y="2341126"/>
            <a:ext cx="3264127" cy="851689"/>
          </a:xfrm>
          <a:prstGeom prst="wedgeRoundRectCallout">
            <a:avLst>
              <a:gd name="adj1" fmla="val 44742"/>
              <a:gd name="adj2" fmla="val -10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为基础按钮组件添加 </a:t>
            </a:r>
            <a:r>
              <a:rPr lang="en-US" altLang="zh-CN" sz="1350" dirty="0"/>
              <a:t>click </a:t>
            </a:r>
            <a:r>
              <a:rPr lang="zh-CN" altLang="en-US" sz="1350" dirty="0"/>
              <a:t>事件</a:t>
            </a:r>
          </a:p>
        </p:txBody>
      </p:sp>
    </p:spTree>
    <p:extLst>
      <p:ext uri="{BB962C8B-B14F-4D97-AF65-F5344CB8AC3E}">
        <p14:creationId xmlns:p14="http://schemas.microsoft.com/office/powerpoint/2010/main" val="630477227"/>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5785044-A435-4ECE-81E5-3F9E42A957B2}"/>
              </a:ext>
            </a:extLst>
          </p:cNvPr>
          <p:cNvPicPr>
            <a:picLocks noChangeAspect="1"/>
          </p:cNvPicPr>
          <p:nvPr/>
        </p:nvPicPr>
        <p:blipFill>
          <a:blip r:embed="rId2"/>
          <a:stretch>
            <a:fillRect/>
          </a:stretch>
        </p:blipFill>
        <p:spPr>
          <a:xfrm>
            <a:off x="0" y="255985"/>
            <a:ext cx="9144000" cy="4631531"/>
          </a:xfrm>
          <a:prstGeom prst="rect">
            <a:avLst/>
          </a:prstGeom>
        </p:spPr>
      </p:pic>
      <p:sp>
        <p:nvSpPr>
          <p:cNvPr id="8" name="对话气泡: 圆角矩形 7">
            <a:extLst>
              <a:ext uri="{FF2B5EF4-FFF2-40B4-BE49-F238E27FC236}">
                <a16:creationId xmlns:a16="http://schemas.microsoft.com/office/drawing/2014/main" id="{7AED2854-9293-4A86-B6E8-A06DC20C48BB}"/>
              </a:ext>
            </a:extLst>
          </p:cNvPr>
          <p:cNvSpPr/>
          <p:nvPr/>
        </p:nvSpPr>
        <p:spPr>
          <a:xfrm>
            <a:off x="4202799" y="1834363"/>
            <a:ext cx="2891894" cy="851689"/>
          </a:xfrm>
          <a:prstGeom prst="wedgeRoundRectCallout">
            <a:avLst>
              <a:gd name="adj1" fmla="val -26656"/>
              <a:gd name="adj2" fmla="val -1070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点击添加的时候，调用 </a:t>
            </a:r>
            <a:r>
              <a:rPr lang="en-US" altLang="zh-CN" sz="1350" dirty="0"/>
              <a:t>API </a:t>
            </a:r>
            <a:r>
              <a:rPr lang="zh-CN" altLang="en-US" sz="1350" dirty="0"/>
              <a:t>来新增一个评论</a:t>
            </a:r>
          </a:p>
        </p:txBody>
      </p:sp>
    </p:spTree>
    <p:extLst>
      <p:ext uri="{BB962C8B-B14F-4D97-AF65-F5344CB8AC3E}">
        <p14:creationId xmlns:p14="http://schemas.microsoft.com/office/powerpoint/2010/main" val="1003723819"/>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86EF51-1C4C-45C3-951A-B0A76D0F3D31}"/>
              </a:ext>
            </a:extLst>
          </p:cNvPr>
          <p:cNvPicPr>
            <a:picLocks noChangeAspect="1"/>
          </p:cNvPicPr>
          <p:nvPr/>
        </p:nvPicPr>
        <p:blipFill>
          <a:blip r:embed="rId2"/>
          <a:stretch>
            <a:fillRect/>
          </a:stretch>
        </p:blipFill>
        <p:spPr>
          <a:xfrm>
            <a:off x="0" y="255985"/>
            <a:ext cx="9144000" cy="4631531"/>
          </a:xfrm>
          <a:prstGeom prst="rect">
            <a:avLst/>
          </a:prstGeom>
        </p:spPr>
      </p:pic>
      <p:sp>
        <p:nvSpPr>
          <p:cNvPr id="4" name="对话气泡: 圆角矩形 3">
            <a:extLst>
              <a:ext uri="{FF2B5EF4-FFF2-40B4-BE49-F238E27FC236}">
                <a16:creationId xmlns:a16="http://schemas.microsoft.com/office/drawing/2014/main" id="{1649F27E-C2A7-4F0F-A2A2-4B618DD8E462}"/>
              </a:ext>
            </a:extLst>
          </p:cNvPr>
          <p:cNvSpPr/>
          <p:nvPr/>
        </p:nvSpPr>
        <p:spPr>
          <a:xfrm>
            <a:off x="2891889" y="2188388"/>
            <a:ext cx="3104309" cy="851689"/>
          </a:xfrm>
          <a:prstGeom prst="wedgeRoundRectCallout">
            <a:avLst>
              <a:gd name="adj1" fmla="val -22669"/>
              <a:gd name="adj2" fmla="val 899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添加自由布局组件，自由布局组件可以用鼠标拖动组件来改变组件的位置</a:t>
            </a:r>
          </a:p>
        </p:txBody>
      </p:sp>
    </p:spTree>
    <p:extLst>
      <p:ext uri="{BB962C8B-B14F-4D97-AF65-F5344CB8AC3E}">
        <p14:creationId xmlns:p14="http://schemas.microsoft.com/office/powerpoint/2010/main" val="3654632382"/>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C18C31-8DA9-4358-9118-2CA54A96EBF9}"/>
              </a:ext>
            </a:extLst>
          </p:cNvPr>
          <p:cNvPicPr>
            <a:picLocks noChangeAspect="1"/>
          </p:cNvPicPr>
          <p:nvPr/>
        </p:nvPicPr>
        <p:blipFill>
          <a:blip r:embed="rId2"/>
          <a:stretch>
            <a:fillRect/>
          </a:stretch>
        </p:blipFill>
        <p:spPr>
          <a:xfrm>
            <a:off x="0" y="254794"/>
            <a:ext cx="9144000" cy="4633913"/>
          </a:xfrm>
          <a:prstGeom prst="rect">
            <a:avLst/>
          </a:prstGeom>
        </p:spPr>
      </p:pic>
      <p:sp>
        <p:nvSpPr>
          <p:cNvPr id="4" name="对话气泡: 圆角矩形 3">
            <a:extLst>
              <a:ext uri="{FF2B5EF4-FFF2-40B4-BE49-F238E27FC236}">
                <a16:creationId xmlns:a16="http://schemas.microsoft.com/office/drawing/2014/main" id="{CE63DBAF-EBFA-46B3-8174-85063C37E0CD}"/>
              </a:ext>
            </a:extLst>
          </p:cNvPr>
          <p:cNvSpPr/>
          <p:nvPr/>
        </p:nvSpPr>
        <p:spPr>
          <a:xfrm>
            <a:off x="1684153" y="2145906"/>
            <a:ext cx="2524718" cy="851689"/>
          </a:xfrm>
          <a:prstGeom prst="wedgeRoundRectCallout">
            <a:avLst>
              <a:gd name="adj1" fmla="val -22669"/>
              <a:gd name="adj2" fmla="val 899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添加文字组件，并根据设计进行布局</a:t>
            </a:r>
          </a:p>
        </p:txBody>
      </p:sp>
    </p:spTree>
    <p:extLst>
      <p:ext uri="{BB962C8B-B14F-4D97-AF65-F5344CB8AC3E}">
        <p14:creationId xmlns:p14="http://schemas.microsoft.com/office/powerpoint/2010/main" val="82099643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BB79632-D899-4E46-8BF9-6E5E3213251A}"/>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FD32E10A-0FC3-4A25-A431-EA601A35D19C}"/>
              </a:ext>
            </a:extLst>
          </p:cNvPr>
          <p:cNvSpPr/>
          <p:nvPr/>
        </p:nvSpPr>
        <p:spPr>
          <a:xfrm>
            <a:off x="6026542" y="2828671"/>
            <a:ext cx="2524718" cy="851689"/>
          </a:xfrm>
          <a:prstGeom prst="wedgeRoundRectCallout">
            <a:avLst>
              <a:gd name="adj1" fmla="val -23631"/>
              <a:gd name="adj2" fmla="val -94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为自由布局组件的 </a:t>
            </a:r>
            <a:r>
              <a:rPr lang="en-US" altLang="zh-CN" sz="1350" dirty="0"/>
              <a:t>v-for </a:t>
            </a:r>
            <a:r>
              <a:rPr lang="zh-CN" altLang="en-US" sz="1350" dirty="0"/>
              <a:t>指令添加变量</a:t>
            </a:r>
          </a:p>
        </p:txBody>
      </p:sp>
    </p:spTree>
    <p:extLst>
      <p:ext uri="{BB962C8B-B14F-4D97-AF65-F5344CB8AC3E}">
        <p14:creationId xmlns:p14="http://schemas.microsoft.com/office/powerpoint/2010/main" val="834427191"/>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AC1F6F-D1CC-41BB-9DE3-34AD2E2EFAAA}"/>
              </a:ext>
            </a:extLst>
          </p:cNvPr>
          <p:cNvPicPr>
            <a:picLocks noChangeAspect="1"/>
          </p:cNvPicPr>
          <p:nvPr/>
        </p:nvPicPr>
        <p:blipFill>
          <a:blip r:embed="rId2"/>
          <a:stretch>
            <a:fillRect/>
          </a:stretch>
        </p:blipFill>
        <p:spPr>
          <a:xfrm>
            <a:off x="0" y="257175"/>
            <a:ext cx="9144000" cy="4629150"/>
          </a:xfrm>
          <a:prstGeom prst="rect">
            <a:avLst/>
          </a:prstGeom>
        </p:spPr>
      </p:pic>
    </p:spTree>
    <p:extLst>
      <p:ext uri="{BB962C8B-B14F-4D97-AF65-F5344CB8AC3E}">
        <p14:creationId xmlns:p14="http://schemas.microsoft.com/office/powerpoint/2010/main" val="1077100919"/>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1851997-48D9-4051-8A43-E2E391F99467}"/>
              </a:ext>
            </a:extLst>
          </p:cNvPr>
          <p:cNvPicPr>
            <a:picLocks noChangeAspect="1"/>
          </p:cNvPicPr>
          <p:nvPr/>
        </p:nvPicPr>
        <p:blipFill>
          <a:blip r:embed="rId2"/>
          <a:stretch>
            <a:fillRect/>
          </a:stretch>
        </p:blipFill>
        <p:spPr>
          <a:xfrm>
            <a:off x="0" y="257175"/>
            <a:ext cx="9144000" cy="4629150"/>
          </a:xfrm>
          <a:prstGeom prst="rect">
            <a:avLst/>
          </a:prstGeom>
        </p:spPr>
      </p:pic>
      <p:sp>
        <p:nvSpPr>
          <p:cNvPr id="3" name="对话气泡: 圆角矩形 2">
            <a:extLst>
              <a:ext uri="{FF2B5EF4-FFF2-40B4-BE49-F238E27FC236}">
                <a16:creationId xmlns:a16="http://schemas.microsoft.com/office/drawing/2014/main" id="{404AD5C5-D492-418E-B4E7-2CAB7C17D9C6}"/>
              </a:ext>
            </a:extLst>
          </p:cNvPr>
          <p:cNvSpPr/>
          <p:nvPr/>
        </p:nvSpPr>
        <p:spPr>
          <a:xfrm>
            <a:off x="3340999" y="2054870"/>
            <a:ext cx="2524718" cy="851689"/>
          </a:xfrm>
          <a:prstGeom prst="wedgeRoundRectCallout">
            <a:avLst>
              <a:gd name="adj1" fmla="val -36131"/>
              <a:gd name="adj2" fmla="val 113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使用表达式对文本属性赋值</a:t>
            </a:r>
          </a:p>
        </p:txBody>
      </p:sp>
    </p:spTree>
    <p:extLst>
      <p:ext uri="{BB962C8B-B14F-4D97-AF65-F5344CB8AC3E}">
        <p14:creationId xmlns:p14="http://schemas.microsoft.com/office/powerpoint/2010/main" val="2347515389"/>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E088E8-D011-46E4-9F7A-17F791474516}"/>
              </a:ext>
            </a:extLst>
          </p:cNvPr>
          <p:cNvPicPr>
            <a:picLocks noChangeAspect="1"/>
          </p:cNvPicPr>
          <p:nvPr/>
        </p:nvPicPr>
        <p:blipFill>
          <a:blip r:embed="rId2"/>
          <a:stretch>
            <a:fillRect/>
          </a:stretch>
        </p:blipFill>
        <p:spPr>
          <a:xfrm>
            <a:off x="0" y="257175"/>
            <a:ext cx="9144000" cy="4629150"/>
          </a:xfrm>
          <a:prstGeom prst="rect">
            <a:avLst/>
          </a:prstGeom>
        </p:spPr>
      </p:pic>
      <p:sp>
        <p:nvSpPr>
          <p:cNvPr id="4" name="对话气泡: 圆角矩形 3">
            <a:extLst>
              <a:ext uri="{FF2B5EF4-FFF2-40B4-BE49-F238E27FC236}">
                <a16:creationId xmlns:a16="http://schemas.microsoft.com/office/drawing/2014/main" id="{5962624F-D4F2-4639-BD5B-55777E368A8E}"/>
              </a:ext>
            </a:extLst>
          </p:cNvPr>
          <p:cNvSpPr/>
          <p:nvPr/>
        </p:nvSpPr>
        <p:spPr>
          <a:xfrm>
            <a:off x="4339352" y="1523830"/>
            <a:ext cx="2524718" cy="851689"/>
          </a:xfrm>
          <a:prstGeom prst="wedgeRoundRectCallout">
            <a:avLst>
              <a:gd name="adj1" fmla="val -23631"/>
              <a:gd name="adj2" fmla="val -94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页面打开的时候获取评论数据</a:t>
            </a:r>
          </a:p>
        </p:txBody>
      </p:sp>
    </p:spTree>
    <p:extLst>
      <p:ext uri="{BB962C8B-B14F-4D97-AF65-F5344CB8AC3E}">
        <p14:creationId xmlns:p14="http://schemas.microsoft.com/office/powerpoint/2010/main" val="2227106837"/>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5E10967-A888-4A18-AF9B-C75BF9B53DCC}"/>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3EA6F2F2-BC9F-44F9-BFAB-1E0816637E06}"/>
              </a:ext>
            </a:extLst>
          </p:cNvPr>
          <p:cNvSpPr/>
          <p:nvPr/>
        </p:nvSpPr>
        <p:spPr>
          <a:xfrm>
            <a:off x="3887210" y="2337080"/>
            <a:ext cx="2524718" cy="851689"/>
          </a:xfrm>
          <a:prstGeom prst="wedgeRoundRectCallout">
            <a:avLst>
              <a:gd name="adj1" fmla="val -23631"/>
              <a:gd name="adj2" fmla="val -94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页面打开的时候需要获取评论列表和帖子详情。这里新增一个函数，分别调用另外</a:t>
            </a:r>
            <a:r>
              <a:rPr lang="en-US" altLang="zh-CN" sz="1350" dirty="0"/>
              <a:t>2</a:t>
            </a:r>
            <a:r>
              <a:rPr lang="zh-CN" altLang="en-US" sz="1350" dirty="0"/>
              <a:t>个获取数据的函数</a:t>
            </a:r>
          </a:p>
        </p:txBody>
      </p:sp>
    </p:spTree>
    <p:extLst>
      <p:ext uri="{BB962C8B-B14F-4D97-AF65-F5344CB8AC3E}">
        <p14:creationId xmlns:p14="http://schemas.microsoft.com/office/powerpoint/2010/main" val="4114524734"/>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78B1C2-478C-4808-8704-A9B2FC5C4896}"/>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BE4450D0-A21C-4183-9E42-23DC1C455711}"/>
              </a:ext>
            </a:extLst>
          </p:cNvPr>
          <p:cNvSpPr/>
          <p:nvPr/>
        </p:nvSpPr>
        <p:spPr>
          <a:xfrm>
            <a:off x="2840304" y="1499554"/>
            <a:ext cx="2524718" cy="851689"/>
          </a:xfrm>
          <a:prstGeom prst="wedgeRoundRectCallout">
            <a:avLst>
              <a:gd name="adj1" fmla="val -36612"/>
              <a:gd name="adj2" fmla="val -995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将初始化函数绑定在页面的生命周期上</a:t>
            </a:r>
          </a:p>
        </p:txBody>
      </p:sp>
    </p:spTree>
    <p:extLst>
      <p:ext uri="{BB962C8B-B14F-4D97-AF65-F5344CB8AC3E}">
        <p14:creationId xmlns:p14="http://schemas.microsoft.com/office/powerpoint/2010/main" val="421325354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20393"/>
            <a:ext cx="7772412" cy="1102714"/>
          </a:xfrm>
        </p:spPr>
        <p:txBody>
          <a:bodyPr>
            <a:noAutofit/>
          </a:bodyPr>
          <a:lstStyle/>
          <a:p>
            <a:r>
              <a:rPr kumimoji="1" lang="zh-CN" altLang="en-US" sz="2800" dirty="0">
                <a:latin typeface="+mn-ea"/>
                <a:ea typeface="+mn-ea"/>
              </a:rPr>
              <a:t>蓝鲸可视化开发（</a:t>
            </a:r>
            <a:r>
              <a:rPr kumimoji="1" lang="en-US" altLang="zh-CN" sz="2800" dirty="0" err="1">
                <a:latin typeface="+mn-ea"/>
                <a:ea typeface="+mn-ea"/>
              </a:rPr>
              <a:t>LessCode</a:t>
            </a:r>
            <a:r>
              <a:rPr kumimoji="1" lang="zh-CN" altLang="en-US" sz="2800" dirty="0">
                <a:latin typeface="+mn-ea"/>
                <a:ea typeface="+mn-ea"/>
              </a:rPr>
              <a:t>）平台介绍</a:t>
            </a:r>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9038AB-0C7A-413E-99FD-DE1D6F9044E4}"/>
              </a:ext>
            </a:extLst>
          </p:cNvPr>
          <p:cNvPicPr>
            <a:picLocks noChangeAspect="1"/>
          </p:cNvPicPr>
          <p:nvPr/>
        </p:nvPicPr>
        <p:blipFill>
          <a:blip r:embed="rId2"/>
          <a:stretch>
            <a:fillRect/>
          </a:stretch>
        </p:blipFill>
        <p:spPr>
          <a:xfrm>
            <a:off x="0" y="255985"/>
            <a:ext cx="9144000" cy="4631531"/>
          </a:xfrm>
          <a:prstGeom prst="rect">
            <a:avLst/>
          </a:prstGeom>
        </p:spPr>
      </p:pic>
      <p:sp>
        <p:nvSpPr>
          <p:cNvPr id="4" name="对话气泡: 圆角矩形 3">
            <a:extLst>
              <a:ext uri="{FF2B5EF4-FFF2-40B4-BE49-F238E27FC236}">
                <a16:creationId xmlns:a16="http://schemas.microsoft.com/office/drawing/2014/main" id="{29329290-AB03-4796-A559-08C46CC95730}"/>
              </a:ext>
            </a:extLst>
          </p:cNvPr>
          <p:cNvSpPr/>
          <p:nvPr/>
        </p:nvSpPr>
        <p:spPr>
          <a:xfrm>
            <a:off x="4415217" y="1720061"/>
            <a:ext cx="2524718" cy="851689"/>
          </a:xfrm>
          <a:prstGeom prst="wedgeRoundRectCallout">
            <a:avLst>
              <a:gd name="adj1" fmla="val -17020"/>
              <a:gd name="adj2" fmla="val -1077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调整段落组件的样式：背景色</a:t>
            </a:r>
          </a:p>
        </p:txBody>
      </p:sp>
    </p:spTree>
    <p:extLst>
      <p:ext uri="{BB962C8B-B14F-4D97-AF65-F5344CB8AC3E}">
        <p14:creationId xmlns:p14="http://schemas.microsoft.com/office/powerpoint/2010/main" val="2221244720"/>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1066E7-12D1-4B35-B774-7E31DA774554}"/>
              </a:ext>
            </a:extLst>
          </p:cNvPr>
          <p:cNvPicPr>
            <a:picLocks noChangeAspect="1"/>
          </p:cNvPicPr>
          <p:nvPr/>
        </p:nvPicPr>
        <p:blipFill>
          <a:blip r:embed="rId2"/>
          <a:stretch>
            <a:fillRect/>
          </a:stretch>
        </p:blipFill>
        <p:spPr>
          <a:xfrm>
            <a:off x="0" y="257175"/>
            <a:ext cx="9144000" cy="4629150"/>
          </a:xfrm>
          <a:prstGeom prst="rect">
            <a:avLst/>
          </a:prstGeom>
        </p:spPr>
      </p:pic>
      <p:sp>
        <p:nvSpPr>
          <p:cNvPr id="3" name="对话气泡: 圆角矩形 2">
            <a:extLst>
              <a:ext uri="{FF2B5EF4-FFF2-40B4-BE49-F238E27FC236}">
                <a16:creationId xmlns:a16="http://schemas.microsoft.com/office/drawing/2014/main" id="{CC52DB69-8047-43AE-8A4E-508DA1930BD4}"/>
              </a:ext>
            </a:extLst>
          </p:cNvPr>
          <p:cNvSpPr/>
          <p:nvPr/>
        </p:nvSpPr>
        <p:spPr>
          <a:xfrm>
            <a:off x="3222653" y="3877599"/>
            <a:ext cx="2524718" cy="851689"/>
          </a:xfrm>
          <a:prstGeom prst="wedgeRoundRectCallout">
            <a:avLst>
              <a:gd name="adj1" fmla="val -17020"/>
              <a:gd name="adj2" fmla="val -1077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调整段落组件的样式：背景色</a:t>
            </a:r>
          </a:p>
        </p:txBody>
      </p:sp>
    </p:spTree>
    <p:extLst>
      <p:ext uri="{BB962C8B-B14F-4D97-AF65-F5344CB8AC3E}">
        <p14:creationId xmlns:p14="http://schemas.microsoft.com/office/powerpoint/2010/main" val="3120570993"/>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A818E9-40E2-4C08-B03B-8E246746C942}"/>
              </a:ext>
            </a:extLst>
          </p:cNvPr>
          <p:cNvPicPr>
            <a:picLocks noChangeAspect="1"/>
          </p:cNvPicPr>
          <p:nvPr/>
        </p:nvPicPr>
        <p:blipFill>
          <a:blip r:embed="rId2"/>
          <a:stretch>
            <a:fillRect/>
          </a:stretch>
        </p:blipFill>
        <p:spPr>
          <a:xfrm>
            <a:off x="0" y="252413"/>
            <a:ext cx="9144000" cy="4638675"/>
          </a:xfrm>
          <a:prstGeom prst="rect">
            <a:avLst/>
          </a:prstGeom>
        </p:spPr>
      </p:pic>
    </p:spTree>
    <p:extLst>
      <p:ext uri="{BB962C8B-B14F-4D97-AF65-F5344CB8AC3E}">
        <p14:creationId xmlns:p14="http://schemas.microsoft.com/office/powerpoint/2010/main" val="13342240"/>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ym typeface="+mn-ea"/>
              </a:rPr>
              <a:t>小作业</a:t>
            </a:r>
            <a:endParaRPr lang="en-US" altLang="zh-CN" b="1" dirty="0"/>
          </a:p>
        </p:txBody>
      </p:sp>
      <p:sp>
        <p:nvSpPr>
          <p:cNvPr id="10" name="文本框 6"/>
          <p:cNvSpPr txBox="1"/>
          <p:nvPr/>
        </p:nvSpPr>
        <p:spPr>
          <a:xfrm>
            <a:off x="147978" y="93288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rPr>
              <a:t>2</a:t>
            </a:r>
            <a:r>
              <a:rPr lang="zh-CN" altLang="en-US" sz="1400" b="1" dirty="0">
                <a:solidFill>
                  <a:schemeClr val="bg1"/>
                </a:solidFill>
              </a:rPr>
              <a:t>、路由传参</a:t>
            </a:r>
          </a:p>
        </p:txBody>
      </p:sp>
      <p:pic>
        <p:nvPicPr>
          <p:cNvPr id="14" name="对象 8"/>
          <p:cNvPicPr/>
          <p:nvPr/>
        </p:nvPicPr>
        <p:blipFill>
          <a:blip r:embed="rId3"/>
          <a:stretch>
            <a:fillRect/>
          </a:stretch>
        </p:blipFill>
        <p:spPr>
          <a:xfrm>
            <a:off x="486047" y="1956299"/>
            <a:ext cx="3343910" cy="2244725"/>
          </a:xfrm>
        </p:spPr>
      </p:pic>
      <p:pic>
        <p:nvPicPr>
          <p:cNvPr id="16" name="对象 11"/>
          <p:cNvPicPr/>
          <p:nvPr/>
        </p:nvPicPr>
        <p:blipFill>
          <a:blip r:embed="rId4"/>
          <a:stretch>
            <a:fillRect/>
          </a:stretch>
        </p:blipFill>
        <p:spPr>
          <a:xfrm>
            <a:off x="4209052" y="1956299"/>
            <a:ext cx="4144010" cy="3321685"/>
          </a:xfrm>
        </p:spPr>
      </p:pic>
      <p:sp>
        <p:nvSpPr>
          <p:cNvPr id="18" name="矩形 17"/>
          <p:cNvSpPr>
            <a:spLocks noChangeArrowheads="1"/>
          </p:cNvSpPr>
          <p:nvPr/>
        </p:nvSpPr>
        <p:spPr bwMode="auto">
          <a:xfrm>
            <a:off x="395017" y="555357"/>
            <a:ext cx="8353966" cy="3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fontAlgn="auto">
              <a:lnSpc>
                <a:spcPct val="150000"/>
              </a:lnSpc>
              <a:spcBef>
                <a:spcPct val="0"/>
              </a:spcBef>
              <a:buNone/>
            </a:pPr>
            <a:r>
              <a:rPr kumimoji="1" lang="zh-CN" altLang="en-US" sz="1400" dirty="0">
                <a:solidFill>
                  <a:srgbClr val="203260"/>
                </a:solidFill>
                <a:latin typeface="Arial"/>
                <a:cs typeface="Arial"/>
                <a:sym typeface="微软雅黑" panose="020B0503020204020204" pitchFamily="34" charset="-122"/>
              </a:rPr>
              <a:t>根据 </a:t>
            </a:r>
            <a:r>
              <a:rPr kumimoji="1" lang="en-US" altLang="zh-CN" sz="1400" dirty="0">
                <a:solidFill>
                  <a:srgbClr val="203260"/>
                </a:solidFill>
                <a:latin typeface="Arial"/>
                <a:cs typeface="Arial"/>
                <a:sym typeface="微软雅黑" panose="020B0503020204020204" pitchFamily="34" charset="-122"/>
              </a:rPr>
              <a:t>SaaS </a:t>
            </a:r>
            <a:r>
              <a:rPr kumimoji="1" lang="zh-CN" altLang="en-US" sz="1400" dirty="0">
                <a:solidFill>
                  <a:srgbClr val="203260"/>
                </a:solidFill>
                <a:latin typeface="Arial"/>
                <a:cs typeface="Arial"/>
                <a:sym typeface="微软雅黑" panose="020B0503020204020204" pitchFamily="34" charset="-122"/>
              </a:rPr>
              <a:t>实战做出一样的应用</a:t>
            </a:r>
          </a:p>
        </p:txBody>
      </p:sp>
      <p:pic>
        <p:nvPicPr>
          <p:cNvPr id="8" name="图片 7">
            <a:extLst>
              <a:ext uri="{FF2B5EF4-FFF2-40B4-BE49-F238E27FC236}">
                <a16:creationId xmlns:a16="http://schemas.microsoft.com/office/drawing/2014/main" id="{72A4AC2B-A24E-4CA6-856C-92D8B4165792}"/>
              </a:ext>
            </a:extLst>
          </p:cNvPr>
          <p:cNvPicPr>
            <a:picLocks noChangeAspect="1"/>
          </p:cNvPicPr>
          <p:nvPr/>
        </p:nvPicPr>
        <p:blipFill>
          <a:blip r:embed="rId5"/>
          <a:stretch>
            <a:fillRect/>
          </a:stretch>
        </p:blipFill>
        <p:spPr>
          <a:xfrm>
            <a:off x="824486" y="902203"/>
            <a:ext cx="7596336" cy="3855536"/>
          </a:xfrm>
          <a:prstGeom prst="rect">
            <a:avLst/>
          </a:prstGeom>
        </p:spPr>
      </p:pic>
    </p:spTree>
    <p:extLst>
      <p:ext uri="{BB962C8B-B14F-4D97-AF65-F5344CB8AC3E}">
        <p14:creationId xmlns:p14="http://schemas.microsoft.com/office/powerpoint/2010/main" val="221609256"/>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0" name="图片 19" descr="素材 - 副本"/>
          <p:cNvPicPr>
            <a:picLocks noChangeAspect="1"/>
          </p:cNvPicPr>
          <p:nvPr/>
        </p:nvPicPr>
        <p:blipFill>
          <a:blip r:embed="rId4"/>
          <a:stretch>
            <a:fillRect/>
          </a:stretch>
        </p:blipFill>
        <p:spPr>
          <a:xfrm>
            <a:off x="3526791" y="602615"/>
            <a:ext cx="1947545" cy="396240"/>
          </a:xfrm>
          <a:prstGeom prst="rect">
            <a:avLst/>
          </a:prstGeom>
        </p:spPr>
      </p:pic>
      <p:sp>
        <p:nvSpPr>
          <p:cNvPr id="2" name="矩形 1"/>
          <p:cNvSpPr/>
          <p:nvPr/>
        </p:nvSpPr>
        <p:spPr>
          <a:xfrm>
            <a:off x="2286426" y="1418452"/>
            <a:ext cx="2160240" cy="2664296"/>
          </a:xfrm>
          <a:prstGeom prst="rect">
            <a:avLst/>
          </a:prstGeom>
          <a:solidFill>
            <a:schemeClr val="bg1">
              <a:alpha val="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zh-CN" altLang="en-US" dirty="0">
              <a:solidFill>
                <a:prstClr val="black"/>
              </a:solidFill>
              <a:latin typeface="Arial"/>
              <a:ea typeface="微软雅黑"/>
            </a:endParaRPr>
          </a:p>
        </p:txBody>
      </p:sp>
      <p:sp>
        <p:nvSpPr>
          <p:cNvPr id="10" name="圆角矩形 9"/>
          <p:cNvSpPr/>
          <p:nvPr/>
        </p:nvSpPr>
        <p:spPr>
          <a:xfrm>
            <a:off x="2466447" y="3623874"/>
            <a:ext cx="1800200" cy="264418"/>
          </a:xfrm>
          <a:prstGeom prst="round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r>
              <a:rPr lang="zh-CN" altLang="en-US" sz="1400" b="1" dirty="0">
                <a:solidFill>
                  <a:prstClr val="white"/>
                </a:solidFill>
                <a:latin typeface="微软雅黑"/>
                <a:ea typeface="微软雅黑"/>
              </a:rPr>
              <a:t>官方微信公众号</a:t>
            </a:r>
          </a:p>
        </p:txBody>
      </p:sp>
      <p:grpSp>
        <p:nvGrpSpPr>
          <p:cNvPr id="5" name="组合 4"/>
          <p:cNvGrpSpPr/>
          <p:nvPr/>
        </p:nvGrpSpPr>
        <p:grpSpPr>
          <a:xfrm>
            <a:off x="2457732" y="1543797"/>
            <a:ext cx="1890504" cy="1885622"/>
            <a:chOff x="6719039" y="1429812"/>
            <a:chExt cx="1890504" cy="1885621"/>
          </a:xfrm>
        </p:grpSpPr>
        <p:sp>
          <p:nvSpPr>
            <p:cNvPr id="17" name="矩形 16"/>
            <p:cNvSpPr/>
            <p:nvPr/>
          </p:nvSpPr>
          <p:spPr>
            <a:xfrm>
              <a:off x="6719039" y="1429812"/>
              <a:ext cx="1890504" cy="1885621"/>
            </a:xfrm>
            <a:prstGeom prst="rect">
              <a:avLst/>
            </a:prstGeom>
            <a:solidFill>
              <a:srgbClr val="FFFFF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zh-CN" altLang="en-US">
                <a:solidFill>
                  <a:prstClr val="black"/>
                </a:solidFill>
                <a:latin typeface="Arial"/>
                <a:ea typeface="微软雅黑"/>
              </a:endParaRPr>
            </a:p>
          </p:txBody>
        </p:sp>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3785" t="5351" r="5352" b="3786"/>
            <a:stretch>
              <a:fillRect/>
            </a:stretch>
          </p:blipFill>
          <p:spPr>
            <a:xfrm>
              <a:off x="6750536" y="1480406"/>
              <a:ext cx="1800200" cy="1800200"/>
            </a:xfrm>
            <a:prstGeom prst="rect">
              <a:avLst/>
            </a:prstGeom>
          </p:spPr>
        </p:pic>
      </p:grpSp>
      <p:pic>
        <p:nvPicPr>
          <p:cNvPr id="13" name="图片 12">
            <a:extLst>
              <a:ext uri="{FF2B5EF4-FFF2-40B4-BE49-F238E27FC236}">
                <a16:creationId xmlns:a16="http://schemas.microsoft.com/office/drawing/2014/main" id="{69330852-3D64-D349-9752-E6B83CB6BE8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63" t="7565" r="4640" b="27760"/>
          <a:stretch/>
        </p:blipFill>
        <p:spPr>
          <a:xfrm>
            <a:off x="4977908" y="1543797"/>
            <a:ext cx="1918995" cy="1885622"/>
          </a:xfrm>
          <a:prstGeom prst="rect">
            <a:avLst/>
          </a:prstGeom>
        </p:spPr>
      </p:pic>
      <p:sp>
        <p:nvSpPr>
          <p:cNvPr id="26" name="圆角矩形 25">
            <a:extLst>
              <a:ext uri="{FF2B5EF4-FFF2-40B4-BE49-F238E27FC236}">
                <a16:creationId xmlns:a16="http://schemas.microsoft.com/office/drawing/2014/main" id="{D6475C64-85A3-2840-9889-F53D0400C034}"/>
              </a:ext>
            </a:extLst>
          </p:cNvPr>
          <p:cNvSpPr/>
          <p:nvPr/>
        </p:nvSpPr>
        <p:spPr>
          <a:xfrm>
            <a:off x="5037306" y="3623874"/>
            <a:ext cx="1800200" cy="264418"/>
          </a:xfrm>
          <a:prstGeom prst="round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r>
              <a:rPr lang="zh-CN" altLang="en-US" sz="1400" b="1" dirty="0">
                <a:solidFill>
                  <a:prstClr val="white"/>
                </a:solidFill>
                <a:latin typeface="微软雅黑"/>
                <a:ea typeface="微软雅黑"/>
              </a:rPr>
              <a:t>蓝鲸高校培训群</a:t>
            </a:r>
          </a:p>
        </p:txBody>
      </p:sp>
      <p:sp>
        <p:nvSpPr>
          <p:cNvPr id="27" name="矩形 26">
            <a:extLst>
              <a:ext uri="{FF2B5EF4-FFF2-40B4-BE49-F238E27FC236}">
                <a16:creationId xmlns:a16="http://schemas.microsoft.com/office/drawing/2014/main" id="{C1A74956-F296-F147-B7C2-890031407D03}"/>
              </a:ext>
            </a:extLst>
          </p:cNvPr>
          <p:cNvSpPr/>
          <p:nvPr/>
        </p:nvSpPr>
        <p:spPr>
          <a:xfrm>
            <a:off x="4857285" y="1421977"/>
            <a:ext cx="2160240" cy="2664296"/>
          </a:xfrm>
          <a:prstGeom prst="rect">
            <a:avLst/>
          </a:prstGeom>
          <a:solidFill>
            <a:schemeClr val="bg1">
              <a:alpha val="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zh-CN" altLang="en-US" dirty="0">
              <a:solidFill>
                <a:prstClr val="black"/>
              </a:solidFill>
              <a:latin typeface="Arial"/>
              <a:ea typeface="微软雅黑"/>
            </a:endParaRPr>
          </a:p>
        </p:txBody>
      </p:sp>
      <p:sp>
        <p:nvSpPr>
          <p:cNvPr id="3" name="文本框 2">
            <a:extLst>
              <a:ext uri="{FF2B5EF4-FFF2-40B4-BE49-F238E27FC236}">
                <a16:creationId xmlns:a16="http://schemas.microsoft.com/office/drawing/2014/main" id="{9B2AFBC1-B244-2845-B248-CB4F7E7EAE13}"/>
              </a:ext>
            </a:extLst>
          </p:cNvPr>
          <p:cNvSpPr txBox="1"/>
          <p:nvPr/>
        </p:nvSpPr>
        <p:spPr>
          <a:xfrm>
            <a:off x="1835696" y="4400704"/>
            <a:ext cx="5786806" cy="507831"/>
          </a:xfrm>
          <a:prstGeom prst="rect">
            <a:avLst/>
          </a:prstGeom>
          <a:noFill/>
        </p:spPr>
        <p:txBody>
          <a:bodyPr wrap="square" rtlCol="0">
            <a:spAutoFit/>
          </a:bodyPr>
          <a:lstStyle/>
          <a:p>
            <a:r>
              <a:rPr kumimoji="1" lang="zh-CN" altLang="en-US" sz="1350" dirty="0">
                <a:solidFill>
                  <a:schemeClr val="bg1"/>
                </a:solidFill>
              </a:rPr>
              <a:t>作业实战手册</a:t>
            </a:r>
            <a:r>
              <a:rPr kumimoji="1" lang="en-US" altLang="zh-CN" sz="1350" dirty="0">
                <a:solidFill>
                  <a:schemeClr val="bg1"/>
                </a:solidFill>
              </a:rPr>
              <a:t>&amp;</a:t>
            </a:r>
            <a:r>
              <a:rPr kumimoji="1" lang="zh-CN" altLang="en-US" sz="1350" dirty="0">
                <a:solidFill>
                  <a:schemeClr val="bg1"/>
                </a:solidFill>
              </a:rPr>
              <a:t>作业提交方式：</a:t>
            </a:r>
            <a:r>
              <a:rPr lang="en" altLang="zh-CN" sz="1350" u="sng" dirty="0">
                <a:solidFill>
                  <a:schemeClr val="bg1"/>
                </a:solidFill>
              </a:rPr>
              <a:t>https://gitee.com/bk_saas/homework_guide/blob/master/</a:t>
            </a:r>
            <a:endParaRPr kumimoji="1" lang="zh-CN" altLang="en-US" sz="1350" dirty="0"/>
          </a:p>
        </p:txBody>
      </p:sp>
    </p:spTree>
    <p:extLst>
      <p:ext uri="{BB962C8B-B14F-4D97-AF65-F5344CB8AC3E}">
        <p14:creationId xmlns:p14="http://schemas.microsoft.com/office/powerpoint/2010/main" val="6655625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蓝鲸可视化开发平台 </a:t>
            </a:r>
            <a:r>
              <a:rPr lang="en-US" altLang="zh-CN" dirty="0"/>
              <a:t>——</a:t>
            </a:r>
            <a:r>
              <a:rPr lang="zh-CN" altLang="en-US" dirty="0"/>
              <a:t>在线拖拽组装、一站式开发</a:t>
            </a:r>
          </a:p>
        </p:txBody>
      </p:sp>
      <p:grpSp>
        <p:nvGrpSpPr>
          <p:cNvPr id="5" name="组合 4">
            <a:extLst>
              <a:ext uri="{FF2B5EF4-FFF2-40B4-BE49-F238E27FC236}">
                <a16:creationId xmlns:a16="http://schemas.microsoft.com/office/drawing/2014/main" id="{89EC5B62-5C93-4EC6-8742-6F5DCED4C318}"/>
              </a:ext>
            </a:extLst>
          </p:cNvPr>
          <p:cNvGrpSpPr/>
          <p:nvPr/>
        </p:nvGrpSpPr>
        <p:grpSpPr>
          <a:xfrm>
            <a:off x="179513" y="550073"/>
            <a:ext cx="8712968" cy="4253925"/>
            <a:chOff x="1009161" y="328236"/>
            <a:chExt cx="10889327" cy="6418924"/>
          </a:xfrm>
        </p:grpSpPr>
        <p:grpSp>
          <p:nvGrpSpPr>
            <p:cNvPr id="6" name="组合 5">
              <a:extLst>
                <a:ext uri="{FF2B5EF4-FFF2-40B4-BE49-F238E27FC236}">
                  <a16:creationId xmlns:a16="http://schemas.microsoft.com/office/drawing/2014/main" id="{5940F5B3-4D91-4FE8-A145-EC219E5E89D5}"/>
                </a:ext>
              </a:extLst>
            </p:cNvPr>
            <p:cNvGrpSpPr/>
            <p:nvPr/>
          </p:nvGrpSpPr>
          <p:grpSpPr>
            <a:xfrm>
              <a:off x="1009161" y="328236"/>
              <a:ext cx="10889327" cy="5418812"/>
              <a:chOff x="1009161" y="328236"/>
              <a:chExt cx="10889327" cy="5418812"/>
            </a:xfrm>
          </p:grpSpPr>
          <p:sp>
            <p:nvSpPr>
              <p:cNvPr id="16" name="矩形 15">
                <a:extLst>
                  <a:ext uri="{FF2B5EF4-FFF2-40B4-BE49-F238E27FC236}">
                    <a16:creationId xmlns:a16="http://schemas.microsoft.com/office/drawing/2014/main" id="{1E6E2374-2E47-4ADD-8D3D-4A48F2D00D18}"/>
                  </a:ext>
                </a:extLst>
              </p:cNvPr>
              <p:cNvSpPr/>
              <p:nvPr/>
            </p:nvSpPr>
            <p:spPr>
              <a:xfrm>
                <a:off x="1009161" y="3925837"/>
                <a:ext cx="10889327" cy="1821211"/>
              </a:xfrm>
              <a:prstGeom prst="rect">
                <a:avLst/>
              </a:prstGeom>
              <a:solidFill>
                <a:srgbClr val="FFFFFF"/>
              </a:solidFill>
              <a:ln w="12700">
                <a:solidFill>
                  <a:srgbClr val="E9E9E9"/>
                </a:solidFill>
                <a:prstDash val="lgDash"/>
              </a:ln>
            </p:spPr>
            <p:txBody>
              <a:bodyPr anchor="ctr"/>
              <a:lstStyle/>
              <a:p>
                <a:pPr algn="l"/>
                <a:r>
                  <a:rPr lang="zh-CN" altLang="en-US" sz="600">
                    <a:latin typeface="微软雅黑"/>
                    <a:ea typeface="Microsoft YaHei"/>
                  </a:rPr>
                  <a:t>资</a:t>
                </a:r>
              </a:p>
              <a:p>
                <a:pPr algn="l"/>
                <a:r>
                  <a:rPr lang="zh-CN" altLang="en-US" sz="600">
                    <a:latin typeface="微软雅黑"/>
                    <a:ea typeface="Microsoft YaHei"/>
                  </a:rPr>
                  <a:t>源</a:t>
                </a:r>
              </a:p>
              <a:p>
                <a:pPr algn="l"/>
                <a:r>
                  <a:rPr lang="zh-CN" altLang="en-US" sz="600">
                    <a:latin typeface="微软雅黑"/>
                    <a:ea typeface="Microsoft YaHei"/>
                  </a:rPr>
                  <a:t>库</a:t>
                </a:r>
              </a:p>
            </p:txBody>
          </p:sp>
          <p:sp>
            <p:nvSpPr>
              <p:cNvPr id="18" name="矩形 17">
                <a:extLst>
                  <a:ext uri="{FF2B5EF4-FFF2-40B4-BE49-F238E27FC236}">
                    <a16:creationId xmlns:a16="http://schemas.microsoft.com/office/drawing/2014/main" id="{D904B58D-347B-4058-82E2-C60426D9611A}"/>
                  </a:ext>
                </a:extLst>
              </p:cNvPr>
              <p:cNvSpPr/>
              <p:nvPr/>
            </p:nvSpPr>
            <p:spPr>
              <a:xfrm>
                <a:off x="1009161" y="1913918"/>
                <a:ext cx="10889327" cy="1931695"/>
              </a:xfrm>
              <a:prstGeom prst="rect">
                <a:avLst/>
              </a:prstGeom>
              <a:solidFill>
                <a:srgbClr val="FFFFFF"/>
              </a:solidFill>
              <a:ln w="12700">
                <a:solidFill>
                  <a:srgbClr val="E9E9E9"/>
                </a:solidFill>
                <a:prstDash val="lgDash"/>
              </a:ln>
            </p:spPr>
            <p:txBody>
              <a:bodyPr anchor="ctr"/>
              <a:lstStyle/>
              <a:p>
                <a:pPr algn="l"/>
                <a:r>
                  <a:rPr lang="zh-CN" altLang="en-US" sz="600">
                    <a:latin typeface="微软雅黑"/>
                    <a:ea typeface="Microsoft YaHei"/>
                  </a:rPr>
                  <a:t>一</a:t>
                </a:r>
              </a:p>
              <a:p>
                <a:pPr algn="l"/>
                <a:r>
                  <a:rPr lang="zh-CN" altLang="en-US" sz="600">
                    <a:latin typeface="微软雅黑"/>
                    <a:ea typeface="Microsoft YaHei"/>
                  </a:rPr>
                  <a:t>站</a:t>
                </a:r>
              </a:p>
              <a:p>
                <a:pPr algn="l"/>
                <a:r>
                  <a:rPr lang="zh-CN" altLang="en-US" sz="600">
                    <a:latin typeface="微软雅黑"/>
                    <a:ea typeface="Microsoft YaHei"/>
                  </a:rPr>
                  <a:t>式</a:t>
                </a:r>
              </a:p>
              <a:p>
                <a:pPr algn="l"/>
                <a:r>
                  <a:rPr lang="zh-CN" altLang="en-US" sz="600">
                    <a:latin typeface="微软雅黑"/>
                    <a:ea typeface="Microsoft YaHei"/>
                  </a:rPr>
                  <a:t>研</a:t>
                </a:r>
              </a:p>
              <a:p>
                <a:pPr algn="l"/>
                <a:r>
                  <a:rPr lang="zh-CN" altLang="en-US" sz="600">
                    <a:latin typeface="微软雅黑"/>
                    <a:ea typeface="Microsoft YaHei"/>
                  </a:rPr>
                  <a:t>发</a:t>
                </a:r>
              </a:p>
              <a:p>
                <a:pPr algn="l"/>
                <a:r>
                  <a:rPr lang="zh-CN" altLang="en-US" sz="600">
                    <a:latin typeface="微软雅黑"/>
                    <a:ea typeface="Microsoft YaHei"/>
                  </a:rPr>
                  <a:t>部</a:t>
                </a:r>
              </a:p>
              <a:p>
                <a:pPr algn="l"/>
                <a:r>
                  <a:rPr lang="zh-CN" altLang="en-US" sz="600">
                    <a:latin typeface="微软雅黑"/>
                    <a:ea typeface="Microsoft YaHei"/>
                  </a:rPr>
                  <a:t>署</a:t>
                </a:r>
              </a:p>
            </p:txBody>
          </p:sp>
          <p:sp>
            <p:nvSpPr>
              <p:cNvPr id="19" name="矩形 18">
                <a:extLst>
                  <a:ext uri="{FF2B5EF4-FFF2-40B4-BE49-F238E27FC236}">
                    <a16:creationId xmlns:a16="http://schemas.microsoft.com/office/drawing/2014/main" id="{D6267FBC-962F-4ECC-96F8-FA2EC2EA8C30}"/>
                  </a:ext>
                </a:extLst>
              </p:cNvPr>
              <p:cNvSpPr/>
              <p:nvPr/>
            </p:nvSpPr>
            <p:spPr>
              <a:xfrm>
                <a:off x="1009161" y="1093423"/>
                <a:ext cx="10889327" cy="687565"/>
              </a:xfrm>
              <a:prstGeom prst="rect">
                <a:avLst/>
              </a:prstGeom>
              <a:solidFill>
                <a:srgbClr val="FFFFFF"/>
              </a:solidFill>
              <a:ln w="12700">
                <a:solidFill>
                  <a:srgbClr val="E9E9E9"/>
                </a:solidFill>
                <a:prstDash val="lgDash"/>
              </a:ln>
            </p:spPr>
            <p:txBody>
              <a:bodyPr anchor="ctr"/>
              <a:lstStyle/>
              <a:p>
                <a:pPr algn="l"/>
                <a:r>
                  <a:rPr lang="zh-CN" altLang="en-US" sz="600">
                    <a:latin typeface="微软雅黑"/>
                    <a:ea typeface="Microsoft YaHei"/>
                  </a:rPr>
                  <a:t>使</a:t>
                </a:r>
              </a:p>
              <a:p>
                <a:pPr algn="l"/>
                <a:r>
                  <a:rPr lang="zh-CN" altLang="en-US" sz="600">
                    <a:latin typeface="微软雅黑"/>
                    <a:ea typeface="Microsoft YaHei"/>
                  </a:rPr>
                  <a:t>用</a:t>
                </a:r>
              </a:p>
              <a:p>
                <a:pPr algn="l"/>
                <a:r>
                  <a:rPr lang="zh-CN" altLang="en-US" sz="600">
                    <a:latin typeface="微软雅黑"/>
                    <a:ea typeface="Microsoft YaHei"/>
                  </a:rPr>
                  <a:t>端</a:t>
                </a:r>
              </a:p>
            </p:txBody>
          </p:sp>
          <p:grpSp>
            <p:nvGrpSpPr>
              <p:cNvPr id="20" name="组合 19">
                <a:extLst>
                  <a:ext uri="{FF2B5EF4-FFF2-40B4-BE49-F238E27FC236}">
                    <a16:creationId xmlns:a16="http://schemas.microsoft.com/office/drawing/2014/main" id="{66429CDE-9637-481C-B52F-C14B7E2BEAC1}"/>
                  </a:ext>
                </a:extLst>
              </p:cNvPr>
              <p:cNvGrpSpPr/>
              <p:nvPr/>
            </p:nvGrpSpPr>
            <p:grpSpPr>
              <a:xfrm>
                <a:off x="1439106" y="4096576"/>
                <a:ext cx="1593560" cy="1536647"/>
                <a:chOff x="1081344" y="5093701"/>
                <a:chExt cx="1593560" cy="1536647"/>
              </a:xfrm>
            </p:grpSpPr>
            <p:sp>
              <p:nvSpPr>
                <p:cNvPr id="99" name="矩形 98">
                  <a:extLst>
                    <a:ext uri="{FF2B5EF4-FFF2-40B4-BE49-F238E27FC236}">
                      <a16:creationId xmlns:a16="http://schemas.microsoft.com/office/drawing/2014/main" id="{4EB4DB20-FB33-4212-B871-2A5A08449548}"/>
                    </a:ext>
                  </a:extLst>
                </p:cNvPr>
                <p:cNvSpPr/>
                <p:nvPr/>
              </p:nvSpPr>
              <p:spPr>
                <a:xfrm>
                  <a:off x="1081344" y="5093701"/>
                  <a:ext cx="1593560" cy="1536647"/>
                </a:xfrm>
                <a:prstGeom prst="rect">
                  <a:avLst/>
                </a:prstGeom>
                <a:solidFill>
                  <a:srgbClr val="90ACF4"/>
                </a:solidFill>
                <a:ln w="12700">
                  <a:solidFill>
                    <a:srgbClr val="FFFFFF"/>
                  </a:solidFill>
                  <a:prstDash val="solid"/>
                </a:ln>
              </p:spPr>
              <p:txBody>
                <a:bodyPr anchor="t"/>
                <a:lstStyle/>
                <a:p>
                  <a:pPr algn="ctr"/>
                  <a:r>
                    <a:rPr lang="zh-CN" altLang="en-US" sz="750">
                      <a:solidFill>
                        <a:srgbClr val="FFFFFF"/>
                      </a:solidFill>
                      <a:ea typeface="Microsoft YaHei"/>
                    </a:rPr>
                    <a:t>基础组件库</a:t>
                  </a:r>
                </a:p>
              </p:txBody>
            </p:sp>
            <p:sp>
              <p:nvSpPr>
                <p:cNvPr id="100" name="圆角矩形 9">
                  <a:extLst>
                    <a:ext uri="{FF2B5EF4-FFF2-40B4-BE49-F238E27FC236}">
                      <a16:creationId xmlns:a16="http://schemas.microsoft.com/office/drawing/2014/main" id="{CB23EAC5-B669-472C-9ABC-8F9B7C6F79F0}"/>
                    </a:ext>
                  </a:extLst>
                </p:cNvPr>
                <p:cNvSpPr/>
                <p:nvPr/>
              </p:nvSpPr>
              <p:spPr>
                <a:xfrm>
                  <a:off x="1185685" y="5438077"/>
                  <a:ext cx="1337452" cy="550158"/>
                </a:xfrm>
                <a:prstGeom prst="roundRect">
                  <a:avLst/>
                </a:prstGeom>
                <a:solidFill>
                  <a:srgbClr val="5757F6"/>
                </a:solidFill>
                <a:ln w="0"/>
              </p:spPr>
              <p:txBody>
                <a:bodyPr anchor="ctr"/>
                <a:lstStyle/>
                <a:p>
                  <a:pPr algn="ctr"/>
                  <a:r>
                    <a:rPr lang="zh-CN" altLang="en-US" sz="750">
                      <a:solidFill>
                        <a:srgbClr val="FFFFFF"/>
                      </a:solidFill>
                      <a:latin typeface="微软雅黑"/>
                      <a:ea typeface="Microsoft YaHei"/>
                    </a:rPr>
                    <a:t>蓝鲸 </a:t>
                  </a:r>
                  <a:r>
                    <a:rPr lang="en-US" sz="750">
                      <a:solidFill>
                        <a:srgbClr val="FFFFFF"/>
                      </a:solidFill>
                      <a:latin typeface="Microsoft YaHei"/>
                      <a:ea typeface="微软雅黑"/>
                    </a:rPr>
                    <a:t>Vue </a:t>
                  </a:r>
                  <a:r>
                    <a:rPr lang="zh-CN" altLang="en-US" sz="750">
                      <a:solidFill>
                        <a:srgbClr val="FFFFFF"/>
                      </a:solidFill>
                      <a:latin typeface="微软雅黑"/>
                      <a:ea typeface="Microsoft YaHei"/>
                    </a:rPr>
                    <a:t>组件库</a:t>
                  </a:r>
                </a:p>
              </p:txBody>
            </p:sp>
            <p:sp>
              <p:nvSpPr>
                <p:cNvPr id="101" name="圆角矩形 10">
                  <a:extLst>
                    <a:ext uri="{FF2B5EF4-FFF2-40B4-BE49-F238E27FC236}">
                      <a16:creationId xmlns:a16="http://schemas.microsoft.com/office/drawing/2014/main" id="{3A92C7CD-EA02-4DAC-B85F-93C013AACA3F}"/>
                    </a:ext>
                  </a:extLst>
                </p:cNvPr>
                <p:cNvSpPr/>
                <p:nvPr/>
              </p:nvSpPr>
              <p:spPr>
                <a:xfrm>
                  <a:off x="1185685" y="6042091"/>
                  <a:ext cx="1337452" cy="550158"/>
                </a:xfrm>
                <a:prstGeom prst="roundRect">
                  <a:avLst/>
                </a:prstGeom>
                <a:solidFill>
                  <a:srgbClr val="5757F6"/>
                </a:solidFill>
                <a:ln w="0"/>
              </p:spPr>
              <p:txBody>
                <a:bodyPr anchor="ctr"/>
                <a:lstStyle/>
                <a:p>
                  <a:pPr algn="ctr"/>
                  <a:r>
                    <a:rPr lang="en-US" sz="750">
                      <a:solidFill>
                        <a:srgbClr val="FFFFFF"/>
                      </a:solidFill>
                      <a:latin typeface="Microsoft YaHei"/>
                    </a:rPr>
                    <a:t>element UI</a:t>
                  </a:r>
                </a:p>
              </p:txBody>
            </p:sp>
          </p:grpSp>
          <p:grpSp>
            <p:nvGrpSpPr>
              <p:cNvPr id="21" name="组合 20">
                <a:extLst>
                  <a:ext uri="{FF2B5EF4-FFF2-40B4-BE49-F238E27FC236}">
                    <a16:creationId xmlns:a16="http://schemas.microsoft.com/office/drawing/2014/main" id="{FEDA23DE-9560-41E2-9156-160467BD508D}"/>
                  </a:ext>
                </a:extLst>
              </p:cNvPr>
              <p:cNvGrpSpPr/>
              <p:nvPr/>
            </p:nvGrpSpPr>
            <p:grpSpPr>
              <a:xfrm>
                <a:off x="3151637" y="4096576"/>
                <a:ext cx="1593560" cy="1536647"/>
                <a:chOff x="1081344" y="5093701"/>
                <a:chExt cx="1593560" cy="1536647"/>
              </a:xfrm>
            </p:grpSpPr>
            <p:sp>
              <p:nvSpPr>
                <p:cNvPr id="95" name="矩形 94">
                  <a:extLst>
                    <a:ext uri="{FF2B5EF4-FFF2-40B4-BE49-F238E27FC236}">
                      <a16:creationId xmlns:a16="http://schemas.microsoft.com/office/drawing/2014/main" id="{6E9E2993-7FF8-48FE-995F-47DC28A20D23}"/>
                    </a:ext>
                  </a:extLst>
                </p:cNvPr>
                <p:cNvSpPr/>
                <p:nvPr/>
              </p:nvSpPr>
              <p:spPr>
                <a:xfrm>
                  <a:off x="1081344" y="5093701"/>
                  <a:ext cx="1593560" cy="1536647"/>
                </a:xfrm>
                <a:prstGeom prst="rect">
                  <a:avLst/>
                </a:prstGeom>
                <a:solidFill>
                  <a:srgbClr val="90ACF4"/>
                </a:solidFill>
                <a:ln w="12700">
                  <a:solidFill>
                    <a:srgbClr val="FFFFFF"/>
                  </a:solidFill>
                  <a:prstDash val="solid"/>
                </a:ln>
              </p:spPr>
              <p:txBody>
                <a:bodyPr anchor="t"/>
                <a:lstStyle/>
                <a:p>
                  <a:pPr algn="ctr"/>
                  <a:r>
                    <a:rPr lang="zh-CN" altLang="en-US" sz="750">
                      <a:solidFill>
                        <a:srgbClr val="FFFFFF"/>
                      </a:solidFill>
                      <a:ea typeface="Microsoft YaHei"/>
                    </a:rPr>
                    <a:t>模板库</a:t>
                  </a:r>
                </a:p>
              </p:txBody>
            </p:sp>
            <p:sp>
              <p:nvSpPr>
                <p:cNvPr id="96" name="圆角矩形 13">
                  <a:extLst>
                    <a:ext uri="{FF2B5EF4-FFF2-40B4-BE49-F238E27FC236}">
                      <a16:creationId xmlns:a16="http://schemas.microsoft.com/office/drawing/2014/main" id="{FBCF1304-705C-4DBA-A2A2-65AF3C68CFAF}"/>
                    </a:ext>
                  </a:extLst>
                </p:cNvPr>
                <p:cNvSpPr/>
                <p:nvPr/>
              </p:nvSpPr>
              <p:spPr>
                <a:xfrm>
                  <a:off x="1185685" y="5438077"/>
                  <a:ext cx="1346938" cy="341477"/>
                </a:xfrm>
                <a:prstGeom prst="roundRect">
                  <a:avLst/>
                </a:prstGeom>
                <a:solidFill>
                  <a:srgbClr val="3F49B9"/>
                </a:solidFill>
                <a:ln w="0"/>
              </p:spPr>
              <p:txBody>
                <a:bodyPr anchor="ctr"/>
                <a:lstStyle/>
                <a:p>
                  <a:pPr algn="ctr"/>
                  <a:r>
                    <a:rPr lang="zh-CN" altLang="en-US" sz="750">
                      <a:solidFill>
                        <a:srgbClr val="FFFFFF"/>
                      </a:solidFill>
                      <a:ea typeface="Microsoft YaHei"/>
                    </a:rPr>
                    <a:t>页面模板</a:t>
                  </a:r>
                </a:p>
                <a:p>
                  <a:pPr algn="ctr"/>
                  <a:r>
                    <a:rPr lang="en-US" sz="600">
                      <a:solidFill>
                        <a:srgbClr val="FFFFFF"/>
                      </a:solidFill>
                      <a:latin typeface="Microsoft YaHei"/>
                    </a:rPr>
                    <a:t>(</a:t>
                  </a:r>
                  <a:r>
                    <a:rPr lang="zh-CN" altLang="en-US" sz="600">
                      <a:solidFill>
                        <a:srgbClr val="FFFFFF"/>
                      </a:solidFill>
                      <a:ea typeface="Microsoft YaHei"/>
                    </a:rPr>
                    <a:t>公共</a:t>
                  </a:r>
                  <a:r>
                    <a:rPr lang="en-US" sz="600">
                      <a:solidFill>
                        <a:srgbClr val="FFFFFF"/>
                      </a:solidFill>
                      <a:latin typeface="Microsoft YaHei"/>
                    </a:rPr>
                    <a:t>&amp;</a:t>
                  </a:r>
                  <a:r>
                    <a:rPr lang="zh-CN" altLang="en-US" sz="600">
                      <a:solidFill>
                        <a:srgbClr val="FFFFFF"/>
                      </a:solidFill>
                      <a:ea typeface="Microsoft YaHei"/>
                    </a:rPr>
                    <a:t>自定义</a:t>
                  </a:r>
                  <a:r>
                    <a:rPr lang="en-US" sz="600">
                      <a:solidFill>
                        <a:srgbClr val="FFFFFF"/>
                      </a:solidFill>
                      <a:latin typeface="Microsoft YaHei"/>
                    </a:rPr>
                    <a:t>)</a:t>
                  </a:r>
                </a:p>
              </p:txBody>
            </p:sp>
            <p:sp>
              <p:nvSpPr>
                <p:cNvPr id="97" name="圆角矩形 14">
                  <a:extLst>
                    <a:ext uri="{FF2B5EF4-FFF2-40B4-BE49-F238E27FC236}">
                      <a16:creationId xmlns:a16="http://schemas.microsoft.com/office/drawing/2014/main" id="{205BF84B-2093-439B-A339-71B0A24CA92E}"/>
                    </a:ext>
                  </a:extLst>
                </p:cNvPr>
                <p:cNvSpPr/>
                <p:nvPr/>
              </p:nvSpPr>
              <p:spPr>
                <a:xfrm>
                  <a:off x="1185685" y="5833410"/>
                  <a:ext cx="1346938" cy="341477"/>
                </a:xfrm>
                <a:prstGeom prst="roundRect">
                  <a:avLst/>
                </a:prstGeom>
                <a:solidFill>
                  <a:srgbClr val="5757F6"/>
                </a:solidFill>
                <a:ln w="0"/>
              </p:spPr>
              <p:txBody>
                <a:bodyPr anchor="ctr"/>
                <a:lstStyle/>
                <a:p>
                  <a:pPr algn="ctr"/>
                  <a:r>
                    <a:rPr lang="zh-CN" altLang="en-US" sz="750">
                      <a:solidFill>
                        <a:srgbClr val="FFFFFF"/>
                      </a:solidFill>
                      <a:ea typeface="Microsoft YaHei"/>
                    </a:rPr>
                    <a:t>应用案例模板</a:t>
                  </a:r>
                </a:p>
              </p:txBody>
            </p:sp>
            <p:sp>
              <p:nvSpPr>
                <p:cNvPr id="98" name="圆角矩形 15">
                  <a:extLst>
                    <a:ext uri="{FF2B5EF4-FFF2-40B4-BE49-F238E27FC236}">
                      <a16:creationId xmlns:a16="http://schemas.microsoft.com/office/drawing/2014/main" id="{53C3E215-BA6F-472F-BC09-CD24F56D636D}"/>
                    </a:ext>
                  </a:extLst>
                </p:cNvPr>
                <p:cNvSpPr/>
                <p:nvPr/>
              </p:nvSpPr>
              <p:spPr>
                <a:xfrm>
                  <a:off x="1185685" y="6225372"/>
                  <a:ext cx="1346938" cy="341477"/>
                </a:xfrm>
                <a:prstGeom prst="roundRect">
                  <a:avLst/>
                </a:prstGeom>
                <a:solidFill>
                  <a:srgbClr val="5757F6"/>
                </a:solidFill>
                <a:ln w="0"/>
              </p:spPr>
              <p:txBody>
                <a:bodyPr anchor="ctr"/>
                <a:lstStyle/>
                <a:p>
                  <a:pPr algn="ctr"/>
                  <a:r>
                    <a:rPr lang="zh-CN" altLang="en-US" sz="750">
                      <a:solidFill>
                        <a:srgbClr val="FFFFFF"/>
                      </a:solidFill>
                      <a:ea typeface="Microsoft YaHei"/>
                    </a:rPr>
                    <a:t>布局模板</a:t>
                  </a:r>
                </a:p>
              </p:txBody>
            </p:sp>
          </p:grpSp>
          <p:grpSp>
            <p:nvGrpSpPr>
              <p:cNvPr id="22" name="组合 21">
                <a:extLst>
                  <a:ext uri="{FF2B5EF4-FFF2-40B4-BE49-F238E27FC236}">
                    <a16:creationId xmlns:a16="http://schemas.microsoft.com/office/drawing/2014/main" id="{95AF92A2-668B-49CC-BEFA-490454A18D4A}"/>
                  </a:ext>
                </a:extLst>
              </p:cNvPr>
              <p:cNvGrpSpPr/>
              <p:nvPr/>
            </p:nvGrpSpPr>
            <p:grpSpPr>
              <a:xfrm>
                <a:off x="4860265" y="4096576"/>
                <a:ext cx="1593560" cy="1536647"/>
                <a:chOff x="1081344" y="5093701"/>
                <a:chExt cx="1593560" cy="1536647"/>
              </a:xfrm>
            </p:grpSpPr>
            <p:sp>
              <p:nvSpPr>
                <p:cNvPr id="91" name="矩形 90">
                  <a:extLst>
                    <a:ext uri="{FF2B5EF4-FFF2-40B4-BE49-F238E27FC236}">
                      <a16:creationId xmlns:a16="http://schemas.microsoft.com/office/drawing/2014/main" id="{37D14FDB-E8E9-465A-9CEA-05846D1A4D35}"/>
                    </a:ext>
                  </a:extLst>
                </p:cNvPr>
                <p:cNvSpPr/>
                <p:nvPr/>
              </p:nvSpPr>
              <p:spPr>
                <a:xfrm>
                  <a:off x="1081344" y="5093701"/>
                  <a:ext cx="1593560" cy="1536647"/>
                </a:xfrm>
                <a:prstGeom prst="rect">
                  <a:avLst/>
                </a:prstGeom>
                <a:solidFill>
                  <a:srgbClr val="90ACF4"/>
                </a:solidFill>
                <a:ln w="12700">
                  <a:solidFill>
                    <a:srgbClr val="FFFFFF"/>
                  </a:solidFill>
                  <a:prstDash val="solid"/>
                </a:ln>
              </p:spPr>
              <p:txBody>
                <a:bodyPr anchor="t"/>
                <a:lstStyle/>
                <a:p>
                  <a:pPr algn="ctr"/>
                  <a:r>
                    <a:rPr lang="zh-CN" altLang="en-US" sz="750">
                      <a:solidFill>
                        <a:srgbClr val="FFFFFF"/>
                      </a:solidFill>
                      <a:ea typeface="Microsoft YaHei"/>
                    </a:rPr>
                    <a:t>函数库</a:t>
                  </a:r>
                </a:p>
              </p:txBody>
            </p:sp>
            <p:sp>
              <p:nvSpPr>
                <p:cNvPr id="92" name="圆角矩形 18">
                  <a:extLst>
                    <a:ext uri="{FF2B5EF4-FFF2-40B4-BE49-F238E27FC236}">
                      <a16:creationId xmlns:a16="http://schemas.microsoft.com/office/drawing/2014/main" id="{5FF67D0C-B2BA-4EBA-85C4-8BB7E021C1CF}"/>
                    </a:ext>
                  </a:extLst>
                </p:cNvPr>
                <p:cNvSpPr/>
                <p:nvPr/>
              </p:nvSpPr>
              <p:spPr>
                <a:xfrm>
                  <a:off x="1185685" y="5438077"/>
                  <a:ext cx="1346938" cy="341477"/>
                </a:xfrm>
                <a:prstGeom prst="roundRect">
                  <a:avLst/>
                </a:prstGeom>
                <a:solidFill>
                  <a:srgbClr val="3F49B9"/>
                </a:solidFill>
                <a:ln w="0"/>
              </p:spPr>
              <p:txBody>
                <a:bodyPr anchor="ctr"/>
                <a:lstStyle/>
                <a:p>
                  <a:pPr algn="ctr"/>
                  <a:r>
                    <a:rPr lang="zh-CN" altLang="en-US" sz="750">
                      <a:solidFill>
                        <a:srgbClr val="FFFFFF"/>
                      </a:solidFill>
                      <a:ea typeface="Microsoft YaHei"/>
                    </a:rPr>
                    <a:t>自定义函数</a:t>
                  </a:r>
                </a:p>
              </p:txBody>
            </p:sp>
            <p:sp>
              <p:nvSpPr>
                <p:cNvPr id="93" name="圆角矩形 19">
                  <a:extLst>
                    <a:ext uri="{FF2B5EF4-FFF2-40B4-BE49-F238E27FC236}">
                      <a16:creationId xmlns:a16="http://schemas.microsoft.com/office/drawing/2014/main" id="{D9A9AE57-FB5D-4E15-9D9C-741A8BB4FCF3}"/>
                    </a:ext>
                  </a:extLst>
                </p:cNvPr>
                <p:cNvSpPr/>
                <p:nvPr/>
              </p:nvSpPr>
              <p:spPr>
                <a:xfrm>
                  <a:off x="1185685" y="5833410"/>
                  <a:ext cx="1346938" cy="341477"/>
                </a:xfrm>
                <a:prstGeom prst="roundRect">
                  <a:avLst/>
                </a:prstGeom>
                <a:solidFill>
                  <a:srgbClr val="5757F6"/>
                </a:solidFill>
                <a:ln w="0"/>
              </p:spPr>
              <p:txBody>
                <a:bodyPr anchor="ctr"/>
                <a:lstStyle/>
                <a:p>
                  <a:pPr algn="ctr"/>
                  <a:r>
                    <a:rPr lang="zh-CN" altLang="en-US" sz="750">
                      <a:solidFill>
                        <a:srgbClr val="FFFFFF"/>
                      </a:solidFill>
                      <a:ea typeface="Microsoft YaHei"/>
                    </a:rPr>
                    <a:t>函数市场</a:t>
                  </a:r>
                </a:p>
              </p:txBody>
            </p:sp>
            <p:sp>
              <p:nvSpPr>
                <p:cNvPr id="94" name="圆角矩形 20">
                  <a:extLst>
                    <a:ext uri="{FF2B5EF4-FFF2-40B4-BE49-F238E27FC236}">
                      <a16:creationId xmlns:a16="http://schemas.microsoft.com/office/drawing/2014/main" id="{7F165DD9-9AE0-4579-8352-E07CE5A46BC4}"/>
                    </a:ext>
                  </a:extLst>
                </p:cNvPr>
                <p:cNvSpPr/>
                <p:nvPr/>
              </p:nvSpPr>
              <p:spPr>
                <a:xfrm>
                  <a:off x="1185685" y="6225372"/>
                  <a:ext cx="1346938" cy="341477"/>
                </a:xfrm>
                <a:prstGeom prst="roundRect">
                  <a:avLst/>
                </a:prstGeom>
                <a:solidFill>
                  <a:srgbClr val="5757F6"/>
                </a:solidFill>
                <a:ln w="0"/>
              </p:spPr>
              <p:txBody>
                <a:bodyPr anchor="ctr"/>
                <a:lstStyle/>
                <a:p>
                  <a:pPr algn="ctr"/>
                  <a:r>
                    <a:rPr lang="zh-CN" altLang="en-US" sz="750">
                      <a:solidFill>
                        <a:srgbClr val="FFFFFF"/>
                      </a:solidFill>
                      <a:ea typeface="Microsoft YaHei"/>
                    </a:rPr>
                    <a:t>事件模板函数</a:t>
                  </a:r>
                </a:p>
              </p:txBody>
            </p:sp>
          </p:grpSp>
          <p:grpSp>
            <p:nvGrpSpPr>
              <p:cNvPr id="23" name="组合 22">
                <a:extLst>
                  <a:ext uri="{FF2B5EF4-FFF2-40B4-BE49-F238E27FC236}">
                    <a16:creationId xmlns:a16="http://schemas.microsoft.com/office/drawing/2014/main" id="{8BB2EB7D-F3DA-40F3-BFF7-EBC3F2F9FAAA}"/>
                  </a:ext>
                </a:extLst>
              </p:cNvPr>
              <p:cNvGrpSpPr/>
              <p:nvPr/>
            </p:nvGrpSpPr>
            <p:grpSpPr>
              <a:xfrm>
                <a:off x="6572796" y="4771693"/>
                <a:ext cx="1593559" cy="861529"/>
                <a:chOff x="1081344" y="5174326"/>
                <a:chExt cx="1593560" cy="1456022"/>
              </a:xfrm>
            </p:grpSpPr>
            <p:sp>
              <p:nvSpPr>
                <p:cNvPr id="88" name="矩形 87">
                  <a:extLst>
                    <a:ext uri="{FF2B5EF4-FFF2-40B4-BE49-F238E27FC236}">
                      <a16:creationId xmlns:a16="http://schemas.microsoft.com/office/drawing/2014/main" id="{C09D6559-4B8C-4F39-B576-DBD03ED44C17}"/>
                    </a:ext>
                  </a:extLst>
                </p:cNvPr>
                <p:cNvSpPr/>
                <p:nvPr/>
              </p:nvSpPr>
              <p:spPr>
                <a:xfrm>
                  <a:off x="1081344" y="5174326"/>
                  <a:ext cx="1593560" cy="1456022"/>
                </a:xfrm>
                <a:prstGeom prst="rect">
                  <a:avLst/>
                </a:prstGeom>
                <a:solidFill>
                  <a:srgbClr val="90ACF4"/>
                </a:solidFill>
                <a:ln w="12700">
                  <a:solidFill>
                    <a:srgbClr val="FFFFFF"/>
                  </a:solidFill>
                  <a:prstDash val="solid"/>
                </a:ln>
              </p:spPr>
              <p:txBody>
                <a:bodyPr anchor="t"/>
                <a:lstStyle/>
                <a:p>
                  <a:pPr algn="ctr"/>
                  <a:r>
                    <a:rPr lang="zh-CN" altLang="en-US" sz="750">
                      <a:solidFill>
                        <a:srgbClr val="FFFFFF"/>
                      </a:solidFill>
                      <a:ea typeface="Microsoft YaHei"/>
                    </a:rPr>
                    <a:t>图标库</a:t>
                  </a:r>
                </a:p>
              </p:txBody>
            </p:sp>
            <p:sp>
              <p:nvSpPr>
                <p:cNvPr id="89" name="圆角矩形 23">
                  <a:extLst>
                    <a:ext uri="{FF2B5EF4-FFF2-40B4-BE49-F238E27FC236}">
                      <a16:creationId xmlns:a16="http://schemas.microsoft.com/office/drawing/2014/main" id="{2860F7A6-BADB-4430-B665-CEB39AC6A60D}"/>
                    </a:ext>
                  </a:extLst>
                </p:cNvPr>
                <p:cNvSpPr/>
                <p:nvPr/>
              </p:nvSpPr>
              <p:spPr>
                <a:xfrm>
                  <a:off x="1185685" y="5572046"/>
                  <a:ext cx="1346938" cy="432103"/>
                </a:xfrm>
                <a:prstGeom prst="roundRect">
                  <a:avLst/>
                </a:prstGeom>
                <a:solidFill>
                  <a:srgbClr val="3F49B9"/>
                </a:solidFill>
                <a:ln w="0"/>
              </p:spPr>
              <p:txBody>
                <a:bodyPr anchor="ctr"/>
                <a:lstStyle/>
                <a:p>
                  <a:pPr algn="ctr"/>
                  <a:r>
                    <a:rPr lang="zh-CN" altLang="en-US" sz="750">
                      <a:solidFill>
                        <a:srgbClr val="FFFFFF"/>
                      </a:solidFill>
                      <a:ea typeface="Microsoft YaHei"/>
                    </a:rPr>
                    <a:t>自定义图标库</a:t>
                  </a:r>
                </a:p>
              </p:txBody>
            </p:sp>
            <p:sp>
              <p:nvSpPr>
                <p:cNvPr id="90" name="圆角矩形 24">
                  <a:extLst>
                    <a:ext uri="{FF2B5EF4-FFF2-40B4-BE49-F238E27FC236}">
                      <a16:creationId xmlns:a16="http://schemas.microsoft.com/office/drawing/2014/main" id="{758B702E-5C4B-4D0B-B561-1B09FCD2DDCF}"/>
                    </a:ext>
                  </a:extLst>
                </p:cNvPr>
                <p:cNvSpPr/>
                <p:nvPr/>
              </p:nvSpPr>
              <p:spPr>
                <a:xfrm>
                  <a:off x="1185685" y="6087616"/>
                  <a:ext cx="1346938" cy="479234"/>
                </a:xfrm>
                <a:prstGeom prst="roundRect">
                  <a:avLst/>
                </a:prstGeom>
                <a:solidFill>
                  <a:srgbClr val="5757F6"/>
                </a:solidFill>
                <a:ln w="0"/>
              </p:spPr>
              <p:txBody>
                <a:bodyPr anchor="ctr"/>
                <a:lstStyle/>
                <a:p>
                  <a:pPr algn="ctr"/>
                  <a:r>
                    <a:rPr lang="zh-CN" altLang="en-US" sz="750">
                      <a:solidFill>
                        <a:srgbClr val="FFFFFF"/>
                      </a:solidFill>
                      <a:ea typeface="Microsoft YaHei"/>
                    </a:rPr>
                    <a:t>蓝鲸图标库</a:t>
                  </a:r>
                </a:p>
              </p:txBody>
            </p:sp>
          </p:grpSp>
          <p:grpSp>
            <p:nvGrpSpPr>
              <p:cNvPr id="24" name="组合 23">
                <a:extLst>
                  <a:ext uri="{FF2B5EF4-FFF2-40B4-BE49-F238E27FC236}">
                    <a16:creationId xmlns:a16="http://schemas.microsoft.com/office/drawing/2014/main" id="{DC65E0FE-F133-4FFD-9EC1-8331740C0E08}"/>
                  </a:ext>
                </a:extLst>
              </p:cNvPr>
              <p:cNvGrpSpPr/>
              <p:nvPr/>
            </p:nvGrpSpPr>
            <p:grpSpPr>
              <a:xfrm>
                <a:off x="6572796" y="4096576"/>
                <a:ext cx="1593559" cy="627411"/>
                <a:chOff x="1081344" y="5093701"/>
                <a:chExt cx="1593560" cy="1536647"/>
              </a:xfrm>
            </p:grpSpPr>
            <p:sp>
              <p:nvSpPr>
                <p:cNvPr id="86" name="矩形 85">
                  <a:extLst>
                    <a:ext uri="{FF2B5EF4-FFF2-40B4-BE49-F238E27FC236}">
                      <a16:creationId xmlns:a16="http://schemas.microsoft.com/office/drawing/2014/main" id="{CE555760-389F-4796-93CA-2343AA50C7C9}"/>
                    </a:ext>
                  </a:extLst>
                </p:cNvPr>
                <p:cNvSpPr/>
                <p:nvPr/>
              </p:nvSpPr>
              <p:spPr>
                <a:xfrm>
                  <a:off x="1081344" y="5093701"/>
                  <a:ext cx="1593560" cy="1536647"/>
                </a:xfrm>
                <a:prstGeom prst="rect">
                  <a:avLst/>
                </a:prstGeom>
                <a:solidFill>
                  <a:srgbClr val="90ACF4"/>
                </a:solidFill>
                <a:ln w="12700">
                  <a:solidFill>
                    <a:srgbClr val="FFFFFF"/>
                  </a:solidFill>
                  <a:prstDash val="solid"/>
                </a:ln>
              </p:spPr>
              <p:txBody>
                <a:bodyPr anchor="t"/>
                <a:lstStyle/>
                <a:p>
                  <a:pPr algn="ctr"/>
                  <a:r>
                    <a:rPr lang="zh-CN" altLang="en-US" sz="750">
                      <a:solidFill>
                        <a:srgbClr val="FFFFFF"/>
                      </a:solidFill>
                      <a:ea typeface="Microsoft YaHei"/>
                    </a:rPr>
                    <a:t>文件库</a:t>
                  </a:r>
                </a:p>
              </p:txBody>
            </p:sp>
            <p:sp>
              <p:nvSpPr>
                <p:cNvPr id="87" name="圆角矩形 27">
                  <a:extLst>
                    <a:ext uri="{FF2B5EF4-FFF2-40B4-BE49-F238E27FC236}">
                      <a16:creationId xmlns:a16="http://schemas.microsoft.com/office/drawing/2014/main" id="{29155894-AF72-413F-9A3A-17226DD30208}"/>
                    </a:ext>
                  </a:extLst>
                </p:cNvPr>
                <p:cNvSpPr/>
                <p:nvPr/>
              </p:nvSpPr>
              <p:spPr>
                <a:xfrm>
                  <a:off x="1151716" y="5722634"/>
                  <a:ext cx="1444332" cy="781478"/>
                </a:xfrm>
                <a:prstGeom prst="roundRect">
                  <a:avLst/>
                </a:prstGeom>
                <a:solidFill>
                  <a:srgbClr val="3F49B9"/>
                </a:solidFill>
                <a:ln w="0"/>
              </p:spPr>
              <p:txBody>
                <a:bodyPr anchor="ctr"/>
                <a:lstStyle/>
                <a:p>
                  <a:pPr algn="ctr"/>
                  <a:r>
                    <a:rPr lang="zh-CN" altLang="en-US" sz="600">
                      <a:solidFill>
                        <a:srgbClr val="FFFFFF"/>
                      </a:solidFill>
                      <a:latin typeface="微软雅黑"/>
                      <a:ea typeface="Microsoft YaHei"/>
                    </a:rPr>
                    <a:t>自定义文件管理</a:t>
                  </a:r>
                </a:p>
                <a:p>
                  <a:pPr algn="ctr"/>
                  <a:r>
                    <a:rPr lang="zh-CN" altLang="en-US" sz="600">
                      <a:solidFill>
                        <a:srgbClr val="FFFFFF"/>
                      </a:solidFill>
                      <a:latin typeface="微软雅黑"/>
                      <a:ea typeface="Microsoft YaHei"/>
                    </a:rPr>
                    <a:t>（图片、文档等）</a:t>
                  </a:r>
                </a:p>
              </p:txBody>
            </p:sp>
          </p:grpSp>
          <p:grpSp>
            <p:nvGrpSpPr>
              <p:cNvPr id="25" name="组合 24">
                <a:extLst>
                  <a:ext uri="{FF2B5EF4-FFF2-40B4-BE49-F238E27FC236}">
                    <a16:creationId xmlns:a16="http://schemas.microsoft.com/office/drawing/2014/main" id="{72C40C78-5B42-4A70-B357-E86879FDAADF}"/>
                  </a:ext>
                </a:extLst>
              </p:cNvPr>
              <p:cNvGrpSpPr/>
              <p:nvPr/>
            </p:nvGrpSpPr>
            <p:grpSpPr>
              <a:xfrm>
                <a:off x="10924954" y="4096575"/>
                <a:ext cx="847253" cy="1536646"/>
                <a:chOff x="9782377" y="4581485"/>
                <a:chExt cx="1593558" cy="1536646"/>
              </a:xfrm>
            </p:grpSpPr>
            <p:sp>
              <p:nvSpPr>
                <p:cNvPr id="83" name="矩形 82">
                  <a:extLst>
                    <a:ext uri="{FF2B5EF4-FFF2-40B4-BE49-F238E27FC236}">
                      <a16:creationId xmlns:a16="http://schemas.microsoft.com/office/drawing/2014/main" id="{DE35D6A7-4984-48B4-B3A3-A528946076C5}"/>
                    </a:ext>
                  </a:extLst>
                </p:cNvPr>
                <p:cNvSpPr/>
                <p:nvPr/>
              </p:nvSpPr>
              <p:spPr>
                <a:xfrm>
                  <a:off x="9782377" y="4581485"/>
                  <a:ext cx="1593558" cy="1536646"/>
                </a:xfrm>
                <a:prstGeom prst="rect">
                  <a:avLst/>
                </a:prstGeom>
                <a:solidFill>
                  <a:srgbClr val="90ACF4"/>
                </a:solidFill>
                <a:ln w="12700">
                  <a:solidFill>
                    <a:srgbClr val="FFFFFF"/>
                  </a:solidFill>
                  <a:prstDash val="solid"/>
                </a:ln>
              </p:spPr>
              <p:txBody>
                <a:bodyPr anchor="t"/>
                <a:lstStyle/>
                <a:p>
                  <a:pPr algn="ctr"/>
                  <a:r>
                    <a:rPr lang="zh-CN" altLang="en-US" sz="750">
                      <a:solidFill>
                        <a:srgbClr val="FFFFFF"/>
                      </a:solidFill>
                      <a:ea typeface="Microsoft YaHei"/>
                    </a:rPr>
                    <a:t>业务组件库</a:t>
                  </a:r>
                </a:p>
              </p:txBody>
            </p:sp>
            <p:sp>
              <p:nvSpPr>
                <p:cNvPr id="84" name="圆角矩形 30">
                  <a:extLst>
                    <a:ext uri="{FF2B5EF4-FFF2-40B4-BE49-F238E27FC236}">
                      <a16:creationId xmlns:a16="http://schemas.microsoft.com/office/drawing/2014/main" id="{167AD097-3E7E-4B96-8B02-654B9BBCDBB8}"/>
                    </a:ext>
                  </a:extLst>
                </p:cNvPr>
                <p:cNvSpPr/>
                <p:nvPr/>
              </p:nvSpPr>
              <p:spPr>
                <a:xfrm>
                  <a:off x="9880288" y="5539360"/>
                  <a:ext cx="1413335" cy="515273"/>
                </a:xfrm>
                <a:prstGeom prst="roundRect">
                  <a:avLst/>
                </a:prstGeom>
                <a:solidFill>
                  <a:srgbClr val="5757F6"/>
                </a:solidFill>
                <a:ln w="0"/>
              </p:spPr>
              <p:txBody>
                <a:bodyPr anchor="ctr"/>
                <a:lstStyle/>
                <a:p>
                  <a:pPr algn="ctr"/>
                  <a:r>
                    <a:rPr lang="zh-CN" altLang="en-US" sz="750">
                      <a:solidFill>
                        <a:srgbClr val="FFFFFF"/>
                      </a:solidFill>
                      <a:ea typeface="Microsoft YaHei"/>
                    </a:rPr>
                    <a:t>蓝鲸官方业务组件库</a:t>
                  </a:r>
                </a:p>
              </p:txBody>
            </p:sp>
            <p:sp>
              <p:nvSpPr>
                <p:cNvPr id="85" name="圆角矩形 31">
                  <a:extLst>
                    <a:ext uri="{FF2B5EF4-FFF2-40B4-BE49-F238E27FC236}">
                      <a16:creationId xmlns:a16="http://schemas.microsoft.com/office/drawing/2014/main" id="{D54CD320-1DA3-489F-A86C-23A3755CD2D7}"/>
                    </a:ext>
                  </a:extLst>
                </p:cNvPr>
                <p:cNvSpPr/>
                <p:nvPr/>
              </p:nvSpPr>
              <p:spPr>
                <a:xfrm>
                  <a:off x="9880288" y="4925861"/>
                  <a:ext cx="1413335" cy="566072"/>
                </a:xfrm>
                <a:prstGeom prst="roundRect">
                  <a:avLst/>
                </a:prstGeom>
                <a:solidFill>
                  <a:srgbClr val="3F49B9"/>
                </a:solidFill>
                <a:ln w="0"/>
              </p:spPr>
              <p:txBody>
                <a:bodyPr anchor="ctr"/>
                <a:lstStyle/>
                <a:p>
                  <a:pPr algn="ctr"/>
                  <a:r>
                    <a:rPr lang="zh-CN" altLang="en-US" sz="750">
                      <a:solidFill>
                        <a:srgbClr val="FFFFFF"/>
                      </a:solidFill>
                      <a:ea typeface="Microsoft YaHei"/>
                    </a:rPr>
                    <a:t>自定义业务组件库</a:t>
                  </a:r>
                </a:p>
              </p:txBody>
            </p:sp>
          </p:grpSp>
          <p:sp>
            <p:nvSpPr>
              <p:cNvPr id="26" name="矩形 25">
                <a:extLst>
                  <a:ext uri="{FF2B5EF4-FFF2-40B4-BE49-F238E27FC236}">
                    <a16:creationId xmlns:a16="http://schemas.microsoft.com/office/drawing/2014/main" id="{2A0D244A-F8C3-4785-B223-6EAF749B72F3}"/>
                  </a:ext>
                </a:extLst>
              </p:cNvPr>
              <p:cNvSpPr/>
              <p:nvPr/>
            </p:nvSpPr>
            <p:spPr>
              <a:xfrm>
                <a:off x="1543446" y="2502177"/>
                <a:ext cx="6776984" cy="1100315"/>
              </a:xfrm>
              <a:prstGeom prst="rect">
                <a:avLst/>
              </a:prstGeom>
              <a:solidFill>
                <a:srgbClr val="FFFFFF"/>
              </a:solidFill>
              <a:ln w="12700">
                <a:solidFill>
                  <a:srgbClr val="FFB84D"/>
                </a:solidFill>
                <a:prstDash val="solid"/>
              </a:ln>
            </p:spPr>
            <p:txBody>
              <a:bodyPr anchor="ctr"/>
              <a:lstStyle/>
              <a:p>
                <a:pPr algn="l"/>
                <a:r>
                  <a:rPr lang="zh-CN" altLang="en-US" sz="750">
                    <a:ea typeface="Microsoft YaHei"/>
                  </a:rPr>
                  <a:t>低</a:t>
                </a:r>
              </a:p>
              <a:p>
                <a:pPr algn="l"/>
                <a:r>
                  <a:rPr lang="zh-CN" altLang="en-US" sz="750">
                    <a:ea typeface="Microsoft YaHei"/>
                  </a:rPr>
                  <a:t>码</a:t>
                </a:r>
              </a:p>
              <a:p>
                <a:pPr algn="l"/>
                <a:r>
                  <a:rPr lang="zh-CN" altLang="en-US" sz="750">
                    <a:ea typeface="Microsoft YaHei"/>
                  </a:rPr>
                  <a:t>能</a:t>
                </a:r>
              </a:p>
              <a:p>
                <a:pPr algn="l"/>
                <a:r>
                  <a:rPr lang="zh-CN" altLang="en-US" sz="750">
                    <a:ea typeface="Microsoft YaHei"/>
                  </a:rPr>
                  <a:t>力</a:t>
                </a:r>
              </a:p>
            </p:txBody>
          </p:sp>
          <p:grpSp>
            <p:nvGrpSpPr>
              <p:cNvPr id="27" name="组合 26">
                <a:extLst>
                  <a:ext uri="{FF2B5EF4-FFF2-40B4-BE49-F238E27FC236}">
                    <a16:creationId xmlns:a16="http://schemas.microsoft.com/office/drawing/2014/main" id="{FB1D6622-BF4A-4EDC-B61F-47D9DD6CA102}"/>
                  </a:ext>
                </a:extLst>
              </p:cNvPr>
              <p:cNvGrpSpPr/>
              <p:nvPr/>
            </p:nvGrpSpPr>
            <p:grpSpPr>
              <a:xfrm>
                <a:off x="1928693" y="2566444"/>
                <a:ext cx="2000753" cy="971779"/>
                <a:chOff x="1570931" y="3563569"/>
                <a:chExt cx="2360458" cy="971780"/>
              </a:xfrm>
            </p:grpSpPr>
            <p:grpSp>
              <p:nvGrpSpPr>
                <p:cNvPr id="75" name="组合 74">
                  <a:extLst>
                    <a:ext uri="{FF2B5EF4-FFF2-40B4-BE49-F238E27FC236}">
                      <a16:creationId xmlns:a16="http://schemas.microsoft.com/office/drawing/2014/main" id="{A9896E47-86D6-4105-9923-CFC16DC01C1E}"/>
                    </a:ext>
                  </a:extLst>
                </p:cNvPr>
                <p:cNvGrpSpPr/>
                <p:nvPr/>
              </p:nvGrpSpPr>
              <p:grpSpPr>
                <a:xfrm>
                  <a:off x="1570931" y="3563569"/>
                  <a:ext cx="2360458" cy="971780"/>
                  <a:chOff x="1081344" y="4986678"/>
                  <a:chExt cx="2763668" cy="1740215"/>
                </a:xfrm>
              </p:grpSpPr>
              <p:sp>
                <p:nvSpPr>
                  <p:cNvPr id="79" name="矩形 78">
                    <a:extLst>
                      <a:ext uri="{FF2B5EF4-FFF2-40B4-BE49-F238E27FC236}">
                        <a16:creationId xmlns:a16="http://schemas.microsoft.com/office/drawing/2014/main" id="{662FE393-181A-4049-8705-5F7F3BB2BECE}"/>
                      </a:ext>
                    </a:extLst>
                  </p:cNvPr>
                  <p:cNvSpPr/>
                  <p:nvPr/>
                </p:nvSpPr>
                <p:spPr>
                  <a:xfrm>
                    <a:off x="1081344" y="4986678"/>
                    <a:ext cx="2763668" cy="1740215"/>
                  </a:xfrm>
                  <a:prstGeom prst="rect">
                    <a:avLst/>
                  </a:prstGeom>
                  <a:solidFill>
                    <a:srgbClr val="90ACF4"/>
                  </a:solidFill>
                  <a:ln w="12700">
                    <a:solidFill>
                      <a:srgbClr val="FFFFFF"/>
                    </a:solidFill>
                    <a:prstDash val="solid"/>
                  </a:ln>
                </p:spPr>
                <p:txBody>
                  <a:bodyPr anchor="t"/>
                  <a:lstStyle/>
                  <a:p>
                    <a:pPr algn="ctr"/>
                    <a:r>
                      <a:rPr lang="en-US" sz="600">
                        <a:solidFill>
                          <a:srgbClr val="FFFFFF"/>
                        </a:solidFill>
                        <a:latin typeface="Microsoft YaHei"/>
                        <a:ea typeface="微软雅黑"/>
                      </a:rPr>
                      <a:t>DIY </a:t>
                    </a:r>
                    <a:r>
                      <a:rPr lang="zh-CN" altLang="en-US" sz="600">
                        <a:solidFill>
                          <a:srgbClr val="FFFFFF"/>
                        </a:solidFill>
                        <a:latin typeface="微软雅黑"/>
                        <a:ea typeface="Microsoft YaHei"/>
                      </a:rPr>
                      <a:t>自定义页面</a:t>
                    </a:r>
                  </a:p>
                </p:txBody>
              </p:sp>
              <p:sp>
                <p:nvSpPr>
                  <p:cNvPr id="80" name="圆角矩形 36">
                    <a:extLst>
                      <a:ext uri="{FF2B5EF4-FFF2-40B4-BE49-F238E27FC236}">
                        <a16:creationId xmlns:a16="http://schemas.microsoft.com/office/drawing/2014/main" id="{2CD47A76-5EEB-4550-87EE-13F07DCD8F04}"/>
                      </a:ext>
                    </a:extLst>
                  </p:cNvPr>
                  <p:cNvSpPr/>
                  <p:nvPr/>
                </p:nvSpPr>
                <p:spPr>
                  <a:xfrm>
                    <a:off x="1185685" y="5438077"/>
                    <a:ext cx="1346938" cy="341477"/>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自由拖拽布局</a:t>
                    </a:r>
                  </a:p>
                </p:txBody>
              </p:sp>
              <p:sp>
                <p:nvSpPr>
                  <p:cNvPr id="81" name="圆角矩形 37">
                    <a:extLst>
                      <a:ext uri="{FF2B5EF4-FFF2-40B4-BE49-F238E27FC236}">
                        <a16:creationId xmlns:a16="http://schemas.microsoft.com/office/drawing/2014/main" id="{483F1C2A-9D75-416B-97EE-A075EB148601}"/>
                      </a:ext>
                    </a:extLst>
                  </p:cNvPr>
                  <p:cNvSpPr/>
                  <p:nvPr/>
                </p:nvSpPr>
                <p:spPr>
                  <a:xfrm>
                    <a:off x="1185685" y="5833410"/>
                    <a:ext cx="1346938" cy="341477"/>
                  </a:xfrm>
                  <a:prstGeom prst="roundRect">
                    <a:avLst/>
                  </a:prstGeom>
                  <a:solidFill>
                    <a:srgbClr val="5757F6"/>
                  </a:solidFill>
                  <a:ln w="0"/>
                </p:spPr>
                <p:txBody>
                  <a:bodyPr anchor="ctr"/>
                  <a:lstStyle/>
                  <a:p>
                    <a:pPr algn="ctr"/>
                    <a:r>
                      <a:rPr lang="zh-CN" altLang="en-US" sz="600">
                        <a:solidFill>
                          <a:srgbClr val="FFFFFF"/>
                        </a:solidFill>
                        <a:ea typeface="Microsoft YaHei"/>
                      </a:rPr>
                      <a:t>组件可视化配置</a:t>
                    </a:r>
                  </a:p>
                </p:txBody>
              </p:sp>
              <p:sp>
                <p:nvSpPr>
                  <p:cNvPr id="82" name="圆角矩形 38">
                    <a:extLst>
                      <a:ext uri="{FF2B5EF4-FFF2-40B4-BE49-F238E27FC236}">
                        <a16:creationId xmlns:a16="http://schemas.microsoft.com/office/drawing/2014/main" id="{3DCBFE57-2781-476B-AD85-4A9F518FF40A}"/>
                      </a:ext>
                    </a:extLst>
                  </p:cNvPr>
                  <p:cNvSpPr/>
                  <p:nvPr/>
                </p:nvSpPr>
                <p:spPr>
                  <a:xfrm>
                    <a:off x="1185685" y="6225372"/>
                    <a:ext cx="1346938" cy="341477"/>
                  </a:xfrm>
                  <a:prstGeom prst="roundRect">
                    <a:avLst/>
                  </a:prstGeom>
                  <a:solidFill>
                    <a:srgbClr val="5757F6"/>
                  </a:solidFill>
                  <a:ln w="0"/>
                </p:spPr>
                <p:txBody>
                  <a:bodyPr anchor="ctr"/>
                  <a:lstStyle/>
                  <a:p>
                    <a:pPr algn="ctr"/>
                    <a:r>
                      <a:rPr lang="zh-CN" altLang="en-US" sz="600">
                        <a:solidFill>
                          <a:srgbClr val="FFFFFF"/>
                        </a:solidFill>
                        <a:ea typeface="Microsoft YaHei"/>
                      </a:rPr>
                      <a:t>在线预览调试</a:t>
                    </a:r>
                  </a:p>
                </p:txBody>
              </p:sp>
            </p:grpSp>
            <p:sp>
              <p:nvSpPr>
                <p:cNvPr id="76" name="圆角矩形 39">
                  <a:extLst>
                    <a:ext uri="{FF2B5EF4-FFF2-40B4-BE49-F238E27FC236}">
                      <a16:creationId xmlns:a16="http://schemas.microsoft.com/office/drawing/2014/main" id="{4D84FB0A-1E95-4E4E-9EDF-8580603FB24B}"/>
                    </a:ext>
                  </a:extLst>
                </p:cNvPr>
                <p:cNvSpPr/>
                <p:nvPr/>
              </p:nvSpPr>
              <p:spPr>
                <a:xfrm>
                  <a:off x="2879680" y="4038640"/>
                  <a:ext cx="978600" cy="190689"/>
                </a:xfrm>
                <a:prstGeom prst="roundRect">
                  <a:avLst/>
                </a:prstGeom>
                <a:solidFill>
                  <a:srgbClr val="5757F6"/>
                </a:solidFill>
                <a:ln w="0"/>
              </p:spPr>
              <p:txBody>
                <a:bodyPr anchor="ctr"/>
                <a:lstStyle/>
                <a:p>
                  <a:pPr algn="ctr"/>
                  <a:r>
                    <a:rPr lang="zh-CN" altLang="en-US" sz="600">
                      <a:solidFill>
                        <a:srgbClr val="FFFFFF"/>
                      </a:solidFill>
                      <a:ea typeface="Microsoft YaHei"/>
                    </a:rPr>
                    <a:t>页面组件树</a:t>
                  </a:r>
                </a:p>
              </p:txBody>
            </p:sp>
            <p:sp>
              <p:nvSpPr>
                <p:cNvPr id="77" name="圆角矩形 40">
                  <a:extLst>
                    <a:ext uri="{FF2B5EF4-FFF2-40B4-BE49-F238E27FC236}">
                      <a16:creationId xmlns:a16="http://schemas.microsoft.com/office/drawing/2014/main" id="{8CE0FFE9-4663-446E-B93D-ACDCB9A8EA8F}"/>
                    </a:ext>
                  </a:extLst>
                </p:cNvPr>
                <p:cNvSpPr/>
                <p:nvPr/>
              </p:nvSpPr>
              <p:spPr>
                <a:xfrm>
                  <a:off x="2879680" y="3815642"/>
                  <a:ext cx="978601" cy="190690"/>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二次开发</a:t>
                  </a:r>
                </a:p>
              </p:txBody>
            </p:sp>
            <p:sp>
              <p:nvSpPr>
                <p:cNvPr id="78" name="圆角矩形 41">
                  <a:extLst>
                    <a:ext uri="{FF2B5EF4-FFF2-40B4-BE49-F238E27FC236}">
                      <a16:creationId xmlns:a16="http://schemas.microsoft.com/office/drawing/2014/main" id="{E769E7D9-B588-4F17-B93E-E39E8504772C}"/>
                    </a:ext>
                  </a:extLst>
                </p:cNvPr>
                <p:cNvSpPr/>
                <p:nvPr/>
              </p:nvSpPr>
              <p:spPr>
                <a:xfrm>
                  <a:off x="2879680" y="4254062"/>
                  <a:ext cx="978601" cy="190690"/>
                </a:xfrm>
                <a:prstGeom prst="roundRect">
                  <a:avLst/>
                </a:prstGeom>
                <a:solidFill>
                  <a:srgbClr val="5757F6"/>
                </a:solidFill>
                <a:ln w="0"/>
              </p:spPr>
              <p:txBody>
                <a:bodyPr anchor="ctr"/>
                <a:lstStyle/>
                <a:p>
                  <a:pPr algn="ctr"/>
                  <a:r>
                    <a:rPr lang="en-US" altLang="zh-CN" sz="600">
                      <a:solidFill>
                        <a:srgbClr val="FFFFFF"/>
                      </a:solidFill>
                      <a:latin typeface="微软雅黑"/>
                      <a:ea typeface="Microsoft YaHei"/>
                    </a:rPr>
                    <a:t>......</a:t>
                  </a:r>
                </a:p>
              </p:txBody>
            </p:sp>
          </p:grpSp>
          <p:grpSp>
            <p:nvGrpSpPr>
              <p:cNvPr id="28" name="组合 27">
                <a:extLst>
                  <a:ext uri="{FF2B5EF4-FFF2-40B4-BE49-F238E27FC236}">
                    <a16:creationId xmlns:a16="http://schemas.microsoft.com/office/drawing/2014/main" id="{20C71E87-1F52-473D-811C-DC9972DEBEF6}"/>
                  </a:ext>
                </a:extLst>
              </p:cNvPr>
              <p:cNvGrpSpPr/>
              <p:nvPr/>
            </p:nvGrpSpPr>
            <p:grpSpPr>
              <a:xfrm>
                <a:off x="4018838" y="2566444"/>
                <a:ext cx="1891534" cy="971779"/>
                <a:chOff x="1570931" y="3563569"/>
                <a:chExt cx="2360458" cy="971780"/>
              </a:xfrm>
            </p:grpSpPr>
            <p:grpSp>
              <p:nvGrpSpPr>
                <p:cNvPr id="67" name="组合 66">
                  <a:extLst>
                    <a:ext uri="{FF2B5EF4-FFF2-40B4-BE49-F238E27FC236}">
                      <a16:creationId xmlns:a16="http://schemas.microsoft.com/office/drawing/2014/main" id="{C443851F-D349-4F16-B9FF-32303457BE6A}"/>
                    </a:ext>
                  </a:extLst>
                </p:cNvPr>
                <p:cNvGrpSpPr/>
                <p:nvPr/>
              </p:nvGrpSpPr>
              <p:grpSpPr>
                <a:xfrm>
                  <a:off x="1570931" y="3563569"/>
                  <a:ext cx="2360458" cy="971780"/>
                  <a:chOff x="1081344" y="4986678"/>
                  <a:chExt cx="2763668" cy="1740215"/>
                </a:xfrm>
              </p:grpSpPr>
              <p:sp>
                <p:nvSpPr>
                  <p:cNvPr id="71" name="矩形 70">
                    <a:extLst>
                      <a:ext uri="{FF2B5EF4-FFF2-40B4-BE49-F238E27FC236}">
                        <a16:creationId xmlns:a16="http://schemas.microsoft.com/office/drawing/2014/main" id="{0613CCF7-B215-463A-A5FA-2BF1487EAB87}"/>
                      </a:ext>
                    </a:extLst>
                  </p:cNvPr>
                  <p:cNvSpPr/>
                  <p:nvPr/>
                </p:nvSpPr>
                <p:spPr>
                  <a:xfrm>
                    <a:off x="1081344" y="4986678"/>
                    <a:ext cx="2763668" cy="1740215"/>
                  </a:xfrm>
                  <a:prstGeom prst="rect">
                    <a:avLst/>
                  </a:prstGeom>
                  <a:solidFill>
                    <a:srgbClr val="90ACF4"/>
                  </a:solidFill>
                  <a:ln w="12700">
                    <a:solidFill>
                      <a:srgbClr val="FFFFFF"/>
                    </a:solidFill>
                    <a:prstDash val="solid"/>
                  </a:ln>
                </p:spPr>
                <p:txBody>
                  <a:bodyPr anchor="t"/>
                  <a:lstStyle/>
                  <a:p>
                    <a:pPr algn="ctr"/>
                    <a:r>
                      <a:rPr lang="en-US" sz="600">
                        <a:solidFill>
                          <a:srgbClr val="FFFFFF"/>
                        </a:solidFill>
                        <a:latin typeface="Microsoft YaHei"/>
                        <a:ea typeface="微软雅黑"/>
                      </a:rPr>
                      <a:t>DIY </a:t>
                    </a:r>
                    <a:r>
                      <a:rPr lang="zh-CN" altLang="en-US" sz="600">
                        <a:solidFill>
                          <a:srgbClr val="FFFFFF"/>
                        </a:solidFill>
                        <a:latin typeface="微软雅黑"/>
                        <a:ea typeface="Microsoft YaHei"/>
                      </a:rPr>
                      <a:t>自定义资源</a:t>
                    </a:r>
                  </a:p>
                </p:txBody>
              </p:sp>
              <p:sp>
                <p:nvSpPr>
                  <p:cNvPr id="72" name="圆角矩形 45">
                    <a:extLst>
                      <a:ext uri="{FF2B5EF4-FFF2-40B4-BE49-F238E27FC236}">
                        <a16:creationId xmlns:a16="http://schemas.microsoft.com/office/drawing/2014/main" id="{8CB39FC1-06E7-4A12-91FB-B28C12C4AF43}"/>
                      </a:ext>
                    </a:extLst>
                  </p:cNvPr>
                  <p:cNvSpPr/>
                  <p:nvPr/>
                </p:nvSpPr>
                <p:spPr>
                  <a:xfrm>
                    <a:off x="1185685" y="5438077"/>
                    <a:ext cx="1346938" cy="341477"/>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函数</a:t>
                    </a:r>
                  </a:p>
                </p:txBody>
              </p:sp>
              <p:sp>
                <p:nvSpPr>
                  <p:cNvPr id="73" name="圆角矩形 46">
                    <a:extLst>
                      <a:ext uri="{FF2B5EF4-FFF2-40B4-BE49-F238E27FC236}">
                        <a16:creationId xmlns:a16="http://schemas.microsoft.com/office/drawing/2014/main" id="{69CFFDF3-F9FF-4744-BDF8-703013E5E1E2}"/>
                      </a:ext>
                    </a:extLst>
                  </p:cNvPr>
                  <p:cNvSpPr/>
                  <p:nvPr/>
                </p:nvSpPr>
                <p:spPr>
                  <a:xfrm>
                    <a:off x="1185685" y="5833410"/>
                    <a:ext cx="1346938" cy="341477"/>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模板</a:t>
                    </a:r>
                  </a:p>
                </p:txBody>
              </p:sp>
              <p:sp>
                <p:nvSpPr>
                  <p:cNvPr id="74" name="圆角矩形 47">
                    <a:extLst>
                      <a:ext uri="{FF2B5EF4-FFF2-40B4-BE49-F238E27FC236}">
                        <a16:creationId xmlns:a16="http://schemas.microsoft.com/office/drawing/2014/main" id="{9F6C3798-2689-4672-9164-BC18BAD00E36}"/>
                      </a:ext>
                    </a:extLst>
                  </p:cNvPr>
                  <p:cNvSpPr/>
                  <p:nvPr/>
                </p:nvSpPr>
                <p:spPr>
                  <a:xfrm>
                    <a:off x="1185685" y="6225372"/>
                    <a:ext cx="1346938" cy="341477"/>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图标</a:t>
                    </a:r>
                  </a:p>
                </p:txBody>
              </p:sp>
            </p:grpSp>
            <p:sp>
              <p:nvSpPr>
                <p:cNvPr id="68" name="圆角矩形 48">
                  <a:extLst>
                    <a:ext uri="{FF2B5EF4-FFF2-40B4-BE49-F238E27FC236}">
                      <a16:creationId xmlns:a16="http://schemas.microsoft.com/office/drawing/2014/main" id="{D1AF7CA0-B533-4B89-9524-17DF297574D9}"/>
                    </a:ext>
                  </a:extLst>
                </p:cNvPr>
                <p:cNvSpPr/>
                <p:nvPr/>
              </p:nvSpPr>
              <p:spPr>
                <a:xfrm>
                  <a:off x="2879680" y="4038640"/>
                  <a:ext cx="978600" cy="190689"/>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数据源</a:t>
                  </a:r>
                </a:p>
              </p:txBody>
            </p:sp>
            <p:sp>
              <p:nvSpPr>
                <p:cNvPr id="69" name="圆角矩形 49">
                  <a:extLst>
                    <a:ext uri="{FF2B5EF4-FFF2-40B4-BE49-F238E27FC236}">
                      <a16:creationId xmlns:a16="http://schemas.microsoft.com/office/drawing/2014/main" id="{888F88EA-22CF-4BAB-87CC-6F5B9167899B}"/>
                    </a:ext>
                  </a:extLst>
                </p:cNvPr>
                <p:cNvSpPr/>
                <p:nvPr/>
              </p:nvSpPr>
              <p:spPr>
                <a:xfrm>
                  <a:off x="2879680" y="3815642"/>
                  <a:ext cx="978601" cy="190690"/>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组件</a:t>
                  </a:r>
                </a:p>
              </p:txBody>
            </p:sp>
            <p:sp>
              <p:nvSpPr>
                <p:cNvPr id="70" name="圆角矩形 50">
                  <a:extLst>
                    <a:ext uri="{FF2B5EF4-FFF2-40B4-BE49-F238E27FC236}">
                      <a16:creationId xmlns:a16="http://schemas.microsoft.com/office/drawing/2014/main" id="{4D9A6D78-CB69-4A3D-834C-4886E6677DA7}"/>
                    </a:ext>
                  </a:extLst>
                </p:cNvPr>
                <p:cNvSpPr/>
                <p:nvPr/>
              </p:nvSpPr>
              <p:spPr>
                <a:xfrm>
                  <a:off x="2879680" y="4254062"/>
                  <a:ext cx="978601" cy="190690"/>
                </a:xfrm>
                <a:prstGeom prst="roundRect">
                  <a:avLst/>
                </a:prstGeom>
                <a:solidFill>
                  <a:srgbClr val="5757F6"/>
                </a:solidFill>
                <a:ln w="0"/>
              </p:spPr>
              <p:txBody>
                <a:bodyPr anchor="ctr"/>
                <a:lstStyle/>
                <a:p>
                  <a:pPr algn="ctr"/>
                  <a:r>
                    <a:rPr lang="en-US" sz="600">
                      <a:solidFill>
                        <a:srgbClr val="FFFFFF"/>
                      </a:solidFill>
                      <a:latin typeface="微软雅黑"/>
                      <a:ea typeface="Microsoft YaHei"/>
                    </a:rPr>
                    <a:t>API管理</a:t>
                  </a:r>
                </a:p>
              </p:txBody>
            </p:sp>
          </p:grpSp>
          <p:sp>
            <p:nvSpPr>
              <p:cNvPr id="29" name="矩形 28">
                <a:extLst>
                  <a:ext uri="{FF2B5EF4-FFF2-40B4-BE49-F238E27FC236}">
                    <a16:creationId xmlns:a16="http://schemas.microsoft.com/office/drawing/2014/main" id="{DF9B2072-8C8F-4D0D-A30F-CEAC2AF377C3}"/>
                  </a:ext>
                </a:extLst>
              </p:cNvPr>
              <p:cNvSpPr/>
              <p:nvPr/>
            </p:nvSpPr>
            <p:spPr>
              <a:xfrm>
                <a:off x="8433877" y="2502177"/>
                <a:ext cx="3338330" cy="1100315"/>
              </a:xfrm>
              <a:prstGeom prst="rect">
                <a:avLst/>
              </a:prstGeom>
              <a:solidFill>
                <a:srgbClr val="FFFFFF"/>
              </a:solidFill>
              <a:ln w="12700">
                <a:solidFill>
                  <a:srgbClr val="FFB84D"/>
                </a:solidFill>
                <a:prstDash val="solid"/>
              </a:ln>
            </p:spPr>
            <p:txBody>
              <a:bodyPr anchor="ctr"/>
              <a:lstStyle/>
              <a:p>
                <a:pPr algn="l"/>
                <a:r>
                  <a:rPr lang="zh-CN" altLang="en-US" sz="750">
                    <a:latin typeface="微软雅黑"/>
                    <a:ea typeface="Microsoft YaHei"/>
                  </a:rPr>
                  <a:t>无</a:t>
                </a:r>
              </a:p>
              <a:p>
                <a:pPr algn="l"/>
                <a:r>
                  <a:rPr lang="zh-CN" altLang="en-US" sz="750">
                    <a:latin typeface="微软雅黑"/>
                    <a:ea typeface="Microsoft YaHei"/>
                  </a:rPr>
                  <a:t>码</a:t>
                </a:r>
              </a:p>
              <a:p>
                <a:pPr algn="l"/>
                <a:r>
                  <a:rPr lang="zh-CN" altLang="en-US" sz="750">
                    <a:latin typeface="微软雅黑"/>
                    <a:ea typeface="Microsoft YaHei"/>
                  </a:rPr>
                  <a:t>能</a:t>
                </a:r>
              </a:p>
              <a:p>
                <a:pPr algn="l"/>
                <a:r>
                  <a:rPr lang="zh-CN" altLang="en-US" sz="750">
                    <a:latin typeface="微软雅黑"/>
                    <a:ea typeface="Microsoft YaHei"/>
                  </a:rPr>
                  <a:t>力</a:t>
                </a:r>
              </a:p>
            </p:txBody>
          </p:sp>
          <p:sp>
            <p:nvSpPr>
              <p:cNvPr id="30" name="圆角矩形 52">
                <a:extLst>
                  <a:ext uri="{FF2B5EF4-FFF2-40B4-BE49-F238E27FC236}">
                    <a16:creationId xmlns:a16="http://schemas.microsoft.com/office/drawing/2014/main" id="{5CAF0E0F-DFB9-430F-821C-C37829506067}"/>
                  </a:ext>
                </a:extLst>
              </p:cNvPr>
              <p:cNvSpPr/>
              <p:nvPr/>
            </p:nvSpPr>
            <p:spPr>
              <a:xfrm>
                <a:off x="8736052" y="2566444"/>
                <a:ext cx="539577" cy="971779"/>
              </a:xfrm>
              <a:prstGeom prst="roundRect">
                <a:avLst/>
              </a:prstGeom>
              <a:solidFill>
                <a:srgbClr val="5757F6"/>
              </a:solidFill>
              <a:ln w="0"/>
            </p:spPr>
            <p:txBody>
              <a:bodyPr anchor="ctr"/>
              <a:lstStyle/>
              <a:p>
                <a:pPr algn="ctr"/>
                <a:r>
                  <a:rPr lang="zh-CN" altLang="en-US" sz="750">
                    <a:solidFill>
                      <a:srgbClr val="FFFFFF"/>
                    </a:solidFill>
                    <a:latin typeface="微软雅黑"/>
                    <a:ea typeface="Microsoft YaHei"/>
                  </a:rPr>
                  <a:t>表单类</a:t>
                </a:r>
              </a:p>
              <a:p>
                <a:pPr algn="ctr"/>
                <a:r>
                  <a:rPr lang="en-US" sz="600">
                    <a:solidFill>
                      <a:srgbClr val="FFFFFF"/>
                    </a:solidFill>
                    <a:latin typeface="微软雅黑"/>
                    <a:ea typeface="Microsoft YaHei"/>
                  </a:rPr>
                  <a:t>(</a:t>
                </a:r>
                <a:r>
                  <a:rPr lang="zh-CN" altLang="en-US" sz="600">
                    <a:solidFill>
                      <a:srgbClr val="FFFFFF"/>
                    </a:solidFill>
                    <a:latin typeface="微软雅黑"/>
                    <a:ea typeface="Microsoft YaHei"/>
                  </a:rPr>
                  <a:t>表单引擎</a:t>
                </a:r>
                <a:r>
                  <a:rPr lang="en-US" sz="600">
                    <a:solidFill>
                      <a:srgbClr val="FFFFFF"/>
                    </a:solidFill>
                    <a:latin typeface="微软雅黑"/>
                    <a:ea typeface="Microsoft YaHei"/>
                  </a:rPr>
                  <a:t>)</a:t>
                </a:r>
              </a:p>
            </p:txBody>
          </p:sp>
          <p:sp>
            <p:nvSpPr>
              <p:cNvPr id="31" name="圆角矩形 53">
                <a:extLst>
                  <a:ext uri="{FF2B5EF4-FFF2-40B4-BE49-F238E27FC236}">
                    <a16:creationId xmlns:a16="http://schemas.microsoft.com/office/drawing/2014/main" id="{F1D16316-B6AC-4232-B58E-36A0EECD0706}"/>
                  </a:ext>
                </a:extLst>
              </p:cNvPr>
              <p:cNvSpPr/>
              <p:nvPr/>
            </p:nvSpPr>
            <p:spPr>
              <a:xfrm>
                <a:off x="9326429" y="2566444"/>
                <a:ext cx="638193" cy="971779"/>
              </a:xfrm>
              <a:prstGeom prst="roundRect">
                <a:avLst/>
              </a:prstGeom>
              <a:solidFill>
                <a:srgbClr val="5757F6"/>
              </a:solidFill>
              <a:ln w="0"/>
            </p:spPr>
            <p:txBody>
              <a:bodyPr anchor="ctr"/>
              <a:lstStyle/>
              <a:p>
                <a:pPr algn="ctr"/>
                <a:r>
                  <a:rPr lang="zh-CN" altLang="en-US" sz="750">
                    <a:solidFill>
                      <a:srgbClr val="FFFFFF"/>
                    </a:solidFill>
                    <a:latin typeface="微软雅黑"/>
                    <a:ea typeface="Microsoft YaHei"/>
                  </a:rPr>
                  <a:t>流程类</a:t>
                </a:r>
              </a:p>
              <a:p>
                <a:pPr algn="ctr"/>
                <a:r>
                  <a:rPr lang="zh-CN" altLang="en-US" sz="600">
                    <a:solidFill>
                      <a:srgbClr val="FFFFFF"/>
                    </a:solidFill>
                    <a:latin typeface="微软雅黑"/>
                    <a:ea typeface="Microsoft YaHei"/>
                  </a:rPr>
                  <a:t>（</a:t>
                </a:r>
                <a:r>
                  <a:rPr lang="en-US" sz="600">
                    <a:solidFill>
                      <a:srgbClr val="FFFFFF"/>
                    </a:solidFill>
                    <a:latin typeface="微软雅黑"/>
                    <a:ea typeface="Microsoft YaHei"/>
                  </a:rPr>
                  <a:t>ITSM</a:t>
                </a:r>
                <a:r>
                  <a:rPr lang="zh-CN" altLang="en-US" sz="600">
                    <a:solidFill>
                      <a:srgbClr val="FFFFFF"/>
                    </a:solidFill>
                    <a:latin typeface="微软雅黑"/>
                    <a:ea typeface="Microsoft YaHei"/>
                  </a:rPr>
                  <a:t>提供流程引擎）</a:t>
                </a:r>
              </a:p>
            </p:txBody>
          </p:sp>
          <p:grpSp>
            <p:nvGrpSpPr>
              <p:cNvPr id="32" name="组合 31">
                <a:extLst>
                  <a:ext uri="{FF2B5EF4-FFF2-40B4-BE49-F238E27FC236}">
                    <a16:creationId xmlns:a16="http://schemas.microsoft.com/office/drawing/2014/main" id="{D0E0FA3C-A88D-4E2E-A2DE-8834C1665C06}"/>
                  </a:ext>
                </a:extLst>
              </p:cNvPr>
              <p:cNvGrpSpPr/>
              <p:nvPr/>
            </p:nvGrpSpPr>
            <p:grpSpPr>
              <a:xfrm>
                <a:off x="6015140" y="2566445"/>
                <a:ext cx="2151029" cy="971778"/>
                <a:chOff x="1570930" y="3563568"/>
                <a:chExt cx="2360458" cy="971779"/>
              </a:xfrm>
            </p:grpSpPr>
            <p:grpSp>
              <p:nvGrpSpPr>
                <p:cNvPr id="61" name="组合 60">
                  <a:extLst>
                    <a:ext uri="{FF2B5EF4-FFF2-40B4-BE49-F238E27FC236}">
                      <a16:creationId xmlns:a16="http://schemas.microsoft.com/office/drawing/2014/main" id="{3E020B1D-D1AD-4B21-82EA-443867B1B64D}"/>
                    </a:ext>
                  </a:extLst>
                </p:cNvPr>
                <p:cNvGrpSpPr/>
                <p:nvPr/>
              </p:nvGrpSpPr>
              <p:grpSpPr>
                <a:xfrm>
                  <a:off x="1570930" y="3563568"/>
                  <a:ext cx="2360458" cy="971779"/>
                  <a:chOff x="1081344" y="4986678"/>
                  <a:chExt cx="2763668" cy="1740215"/>
                </a:xfrm>
              </p:grpSpPr>
              <p:sp>
                <p:nvSpPr>
                  <p:cNvPr id="64" name="矩形 63">
                    <a:extLst>
                      <a:ext uri="{FF2B5EF4-FFF2-40B4-BE49-F238E27FC236}">
                        <a16:creationId xmlns:a16="http://schemas.microsoft.com/office/drawing/2014/main" id="{E0B4A322-2C3E-4C5D-89A1-0685EBDB8E63}"/>
                      </a:ext>
                    </a:extLst>
                  </p:cNvPr>
                  <p:cNvSpPr/>
                  <p:nvPr/>
                </p:nvSpPr>
                <p:spPr>
                  <a:xfrm>
                    <a:off x="1081344" y="4986678"/>
                    <a:ext cx="2763668" cy="1740215"/>
                  </a:xfrm>
                  <a:prstGeom prst="rect">
                    <a:avLst/>
                  </a:prstGeom>
                  <a:solidFill>
                    <a:srgbClr val="90ACF4"/>
                  </a:solidFill>
                  <a:ln w="12700">
                    <a:solidFill>
                      <a:srgbClr val="FFFFFF"/>
                    </a:solidFill>
                    <a:prstDash val="solid"/>
                  </a:ln>
                </p:spPr>
                <p:txBody>
                  <a:bodyPr anchor="t"/>
                  <a:lstStyle/>
                  <a:p>
                    <a:pPr algn="ctr"/>
                    <a:r>
                      <a:rPr lang="en-US" sz="600">
                        <a:solidFill>
                          <a:srgbClr val="FFFFFF"/>
                        </a:solidFill>
                        <a:latin typeface="Microsoft YaHei"/>
                        <a:ea typeface="微软雅黑"/>
                      </a:rPr>
                      <a:t>DIY 应用配置</a:t>
                    </a:r>
                  </a:p>
                </p:txBody>
              </p:sp>
              <p:sp>
                <p:nvSpPr>
                  <p:cNvPr id="65" name="圆角矩形 57">
                    <a:extLst>
                      <a:ext uri="{FF2B5EF4-FFF2-40B4-BE49-F238E27FC236}">
                        <a16:creationId xmlns:a16="http://schemas.microsoft.com/office/drawing/2014/main" id="{9362A610-1CD6-45D2-95BC-35FCE85F8024}"/>
                      </a:ext>
                    </a:extLst>
                  </p:cNvPr>
                  <p:cNvSpPr/>
                  <p:nvPr/>
                </p:nvSpPr>
                <p:spPr>
                  <a:xfrm>
                    <a:off x="1185685" y="5438077"/>
                    <a:ext cx="1346938" cy="341477"/>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路由管理</a:t>
                    </a:r>
                  </a:p>
                </p:txBody>
              </p:sp>
              <p:sp>
                <p:nvSpPr>
                  <p:cNvPr id="66" name="圆角矩形 58">
                    <a:extLst>
                      <a:ext uri="{FF2B5EF4-FFF2-40B4-BE49-F238E27FC236}">
                        <a16:creationId xmlns:a16="http://schemas.microsoft.com/office/drawing/2014/main" id="{D3C7E222-4765-4F17-A471-B85982DF4DF4}"/>
                      </a:ext>
                    </a:extLst>
                  </p:cNvPr>
                  <p:cNvSpPr/>
                  <p:nvPr/>
                </p:nvSpPr>
                <p:spPr>
                  <a:xfrm>
                    <a:off x="1192897" y="5856785"/>
                    <a:ext cx="2566520" cy="707869"/>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权限模型设计</a:t>
                    </a:r>
                  </a:p>
                </p:txBody>
              </p:sp>
            </p:grpSp>
            <p:sp>
              <p:nvSpPr>
                <p:cNvPr id="63" name="圆角矩形 59">
                  <a:extLst>
                    <a:ext uri="{FF2B5EF4-FFF2-40B4-BE49-F238E27FC236}">
                      <a16:creationId xmlns:a16="http://schemas.microsoft.com/office/drawing/2014/main" id="{21ADF3BC-8BE4-4F34-A7DC-EB4CC72CC28D}"/>
                    </a:ext>
                  </a:extLst>
                </p:cNvPr>
                <p:cNvSpPr/>
                <p:nvPr/>
              </p:nvSpPr>
              <p:spPr>
                <a:xfrm>
                  <a:off x="2879680" y="3815642"/>
                  <a:ext cx="978601" cy="190690"/>
                </a:xfrm>
                <a:prstGeom prst="roundRect">
                  <a:avLst/>
                </a:prstGeom>
                <a:solidFill>
                  <a:srgbClr val="5757F6"/>
                </a:solidFill>
                <a:ln w="0"/>
              </p:spPr>
              <p:txBody>
                <a:bodyPr anchor="ctr"/>
                <a:lstStyle/>
                <a:p>
                  <a:pPr algn="ctr"/>
                  <a:r>
                    <a:rPr lang="zh-CN" altLang="en-US" sz="600">
                      <a:solidFill>
                        <a:srgbClr val="FFFFFF"/>
                      </a:solidFill>
                      <a:latin typeface="微软雅黑"/>
                      <a:ea typeface="Microsoft YaHei"/>
                    </a:rPr>
                    <a:t>变量管理</a:t>
                  </a:r>
                </a:p>
              </p:txBody>
            </p:sp>
          </p:grpSp>
          <p:grpSp>
            <p:nvGrpSpPr>
              <p:cNvPr id="33" name="组合 32">
                <a:extLst>
                  <a:ext uri="{FF2B5EF4-FFF2-40B4-BE49-F238E27FC236}">
                    <a16:creationId xmlns:a16="http://schemas.microsoft.com/office/drawing/2014/main" id="{C05328D8-EC63-4B0D-A946-00F1D7B77D24}"/>
                  </a:ext>
                </a:extLst>
              </p:cNvPr>
              <p:cNvGrpSpPr/>
              <p:nvPr/>
            </p:nvGrpSpPr>
            <p:grpSpPr>
              <a:xfrm>
                <a:off x="1543446" y="2046163"/>
                <a:ext cx="10228762" cy="341477"/>
                <a:chOff x="1185684" y="3043288"/>
                <a:chExt cx="7112591" cy="341477"/>
              </a:xfrm>
            </p:grpSpPr>
            <p:sp>
              <p:nvSpPr>
                <p:cNvPr id="56" name="圆角矩形 61">
                  <a:extLst>
                    <a:ext uri="{FF2B5EF4-FFF2-40B4-BE49-F238E27FC236}">
                      <a16:creationId xmlns:a16="http://schemas.microsoft.com/office/drawing/2014/main" id="{D41A8331-9445-42F5-A74B-0E52D964243C}"/>
                    </a:ext>
                  </a:extLst>
                </p:cNvPr>
                <p:cNvSpPr/>
                <p:nvPr/>
              </p:nvSpPr>
              <p:spPr>
                <a:xfrm>
                  <a:off x="1185685" y="3043289"/>
                  <a:ext cx="1346938" cy="341477"/>
                </a:xfrm>
                <a:prstGeom prst="roundRect">
                  <a:avLst/>
                </a:prstGeom>
                <a:solidFill>
                  <a:srgbClr val="5757F6"/>
                </a:solidFill>
                <a:ln w="0"/>
              </p:spPr>
              <p:txBody>
                <a:bodyPr anchor="ctr"/>
                <a:lstStyle/>
                <a:p>
                  <a:pPr algn="ctr"/>
                  <a:r>
                    <a:rPr lang="zh-CN" altLang="en-US" sz="750">
                      <a:solidFill>
                        <a:srgbClr val="FFFFFF"/>
                      </a:solidFill>
                      <a:latin typeface="微软雅黑"/>
                      <a:ea typeface="Microsoft YaHei"/>
                    </a:rPr>
                    <a:t>发布管理</a:t>
                  </a:r>
                </a:p>
              </p:txBody>
            </p:sp>
            <p:sp>
              <p:nvSpPr>
                <p:cNvPr id="57" name="圆角矩形 62">
                  <a:extLst>
                    <a:ext uri="{FF2B5EF4-FFF2-40B4-BE49-F238E27FC236}">
                      <a16:creationId xmlns:a16="http://schemas.microsoft.com/office/drawing/2014/main" id="{035D3A25-A517-4DB5-A0E4-25D160147D19}"/>
                    </a:ext>
                  </a:extLst>
                </p:cNvPr>
                <p:cNvSpPr/>
                <p:nvPr/>
              </p:nvSpPr>
              <p:spPr>
                <a:xfrm>
                  <a:off x="2611247" y="3043289"/>
                  <a:ext cx="1346938" cy="341477"/>
                </a:xfrm>
                <a:prstGeom prst="roundRect">
                  <a:avLst/>
                </a:prstGeom>
                <a:solidFill>
                  <a:srgbClr val="5757F6"/>
                </a:solidFill>
                <a:ln w="0"/>
              </p:spPr>
              <p:txBody>
                <a:bodyPr anchor="ctr"/>
                <a:lstStyle/>
                <a:p>
                  <a:pPr algn="ctr"/>
                  <a:r>
                    <a:rPr lang="zh-CN" altLang="en-US" sz="750">
                      <a:solidFill>
                        <a:srgbClr val="FFFFFF"/>
                      </a:solidFill>
                      <a:latin typeface="微软雅黑"/>
                      <a:ea typeface="Microsoft YaHei"/>
                    </a:rPr>
                    <a:t>版本管理</a:t>
                  </a:r>
                </a:p>
              </p:txBody>
            </p:sp>
            <p:sp>
              <p:nvSpPr>
                <p:cNvPr id="58" name="圆角矩形 63">
                  <a:extLst>
                    <a:ext uri="{FF2B5EF4-FFF2-40B4-BE49-F238E27FC236}">
                      <a16:creationId xmlns:a16="http://schemas.microsoft.com/office/drawing/2014/main" id="{B97AD68B-3405-4F3D-B5F8-DADB3C8A6967}"/>
                    </a:ext>
                  </a:extLst>
                </p:cNvPr>
                <p:cNvSpPr/>
                <p:nvPr/>
              </p:nvSpPr>
              <p:spPr>
                <a:xfrm>
                  <a:off x="4036364" y="3043289"/>
                  <a:ext cx="1346938" cy="341477"/>
                </a:xfrm>
                <a:prstGeom prst="roundRect">
                  <a:avLst/>
                </a:prstGeom>
                <a:solidFill>
                  <a:srgbClr val="5757F6"/>
                </a:solidFill>
                <a:ln w="0"/>
              </p:spPr>
              <p:txBody>
                <a:bodyPr anchor="ctr"/>
                <a:lstStyle/>
                <a:p>
                  <a:pPr algn="ctr"/>
                  <a:r>
                    <a:rPr lang="zh-CN" altLang="en-US" sz="750">
                      <a:solidFill>
                        <a:srgbClr val="FFFFFF"/>
                      </a:solidFill>
                      <a:latin typeface="微软雅黑"/>
                      <a:ea typeface="Microsoft YaHei"/>
                    </a:rPr>
                    <a:t>权限管理</a:t>
                  </a:r>
                </a:p>
              </p:txBody>
            </p:sp>
            <p:sp>
              <p:nvSpPr>
                <p:cNvPr id="59" name="圆角矩形 64">
                  <a:extLst>
                    <a:ext uri="{FF2B5EF4-FFF2-40B4-BE49-F238E27FC236}">
                      <a16:creationId xmlns:a16="http://schemas.microsoft.com/office/drawing/2014/main" id="{76D84495-7D69-41A0-A462-C9D4377C9745}"/>
                    </a:ext>
                  </a:extLst>
                </p:cNvPr>
                <p:cNvSpPr/>
                <p:nvPr/>
              </p:nvSpPr>
              <p:spPr>
                <a:xfrm>
                  <a:off x="5494026" y="3043289"/>
                  <a:ext cx="1346938" cy="341477"/>
                </a:xfrm>
                <a:prstGeom prst="roundRect">
                  <a:avLst/>
                </a:prstGeom>
                <a:solidFill>
                  <a:srgbClr val="5757F6"/>
                </a:solidFill>
                <a:ln w="0"/>
              </p:spPr>
              <p:txBody>
                <a:bodyPr anchor="ctr"/>
                <a:lstStyle/>
                <a:p>
                  <a:pPr algn="ctr"/>
                  <a:r>
                    <a:rPr lang="zh-CN" altLang="en-US" sz="750">
                      <a:solidFill>
                        <a:srgbClr val="FFFFFF"/>
                      </a:solidFill>
                      <a:latin typeface="微软雅黑"/>
                      <a:ea typeface="Microsoft YaHei"/>
                    </a:rPr>
                    <a:t>操作审计</a:t>
                  </a:r>
                </a:p>
              </p:txBody>
            </p:sp>
            <p:sp>
              <p:nvSpPr>
                <p:cNvPr id="60" name="圆角矩形 65">
                  <a:extLst>
                    <a:ext uri="{FF2B5EF4-FFF2-40B4-BE49-F238E27FC236}">
                      <a16:creationId xmlns:a16="http://schemas.microsoft.com/office/drawing/2014/main" id="{AB2314F8-AC3E-473D-8B81-736061388A14}"/>
                    </a:ext>
                  </a:extLst>
                </p:cNvPr>
                <p:cNvSpPr/>
                <p:nvPr/>
              </p:nvSpPr>
              <p:spPr>
                <a:xfrm>
                  <a:off x="6951339" y="3043289"/>
                  <a:ext cx="1346938" cy="341477"/>
                </a:xfrm>
                <a:prstGeom prst="roundRect">
                  <a:avLst/>
                </a:prstGeom>
                <a:solidFill>
                  <a:srgbClr val="5757F6"/>
                </a:solidFill>
                <a:ln w="0"/>
              </p:spPr>
              <p:txBody>
                <a:bodyPr anchor="ctr"/>
                <a:lstStyle/>
                <a:p>
                  <a:pPr algn="ctr"/>
                  <a:r>
                    <a:rPr lang="zh-CN" altLang="en-US" sz="750">
                      <a:solidFill>
                        <a:srgbClr val="FFFFFF"/>
                      </a:solidFill>
                      <a:latin typeface="微软雅黑"/>
                      <a:ea typeface="Microsoft YaHei"/>
                    </a:rPr>
                    <a:t>应用框架能力内置</a:t>
                  </a:r>
                </a:p>
              </p:txBody>
            </p:sp>
          </p:grpSp>
          <p:grpSp>
            <p:nvGrpSpPr>
              <p:cNvPr id="34" name="组合 33">
                <a:extLst>
                  <a:ext uri="{FF2B5EF4-FFF2-40B4-BE49-F238E27FC236}">
                    <a16:creationId xmlns:a16="http://schemas.microsoft.com/office/drawing/2014/main" id="{BD982F5B-6384-4F87-8E5C-2B94BA6ECB43}"/>
                  </a:ext>
                </a:extLst>
              </p:cNvPr>
              <p:cNvGrpSpPr/>
              <p:nvPr/>
            </p:nvGrpSpPr>
            <p:grpSpPr>
              <a:xfrm>
                <a:off x="1543446" y="1161206"/>
                <a:ext cx="10228761" cy="551999"/>
                <a:chOff x="2163859" y="2158331"/>
                <a:chExt cx="7490060" cy="551999"/>
              </a:xfrm>
            </p:grpSpPr>
            <p:sp>
              <p:nvSpPr>
                <p:cNvPr id="53" name="矩形 52">
                  <a:extLst>
                    <a:ext uri="{FF2B5EF4-FFF2-40B4-BE49-F238E27FC236}">
                      <a16:creationId xmlns:a16="http://schemas.microsoft.com/office/drawing/2014/main" id="{A5F5171C-A36A-4A57-B50B-FAB7D1CFA5F3}"/>
                    </a:ext>
                  </a:extLst>
                </p:cNvPr>
                <p:cNvSpPr/>
                <p:nvPr/>
              </p:nvSpPr>
              <p:spPr>
                <a:xfrm>
                  <a:off x="2163860" y="2158332"/>
                  <a:ext cx="2379610" cy="544690"/>
                </a:xfrm>
                <a:prstGeom prst="rect">
                  <a:avLst/>
                </a:prstGeom>
                <a:solidFill>
                  <a:srgbClr val="5757F6"/>
                </a:solidFill>
                <a:ln w="12700">
                  <a:solidFill>
                    <a:srgbClr val="E9E9E9"/>
                  </a:solidFill>
                  <a:prstDash val="solid"/>
                </a:ln>
              </p:spPr>
              <p:txBody>
                <a:bodyPr anchor="ctr"/>
                <a:lstStyle/>
                <a:p>
                  <a:pPr algn="ctr"/>
                  <a:r>
                    <a:rPr lang="en-US" sz="750">
                      <a:solidFill>
                        <a:srgbClr val="FFFFFF"/>
                      </a:solidFill>
                      <a:latin typeface="微软雅黑"/>
                      <a:ea typeface="Microsoft YaHei"/>
                    </a:rPr>
                    <a:t>PC</a:t>
                  </a:r>
                  <a:r>
                    <a:rPr lang="zh-CN" altLang="en-US" sz="750">
                      <a:solidFill>
                        <a:srgbClr val="FFFFFF"/>
                      </a:solidFill>
                      <a:latin typeface="微软雅黑"/>
                      <a:ea typeface="Microsoft YaHei"/>
                    </a:rPr>
                    <a:t>端</a:t>
                  </a:r>
                </a:p>
              </p:txBody>
            </p:sp>
            <p:sp>
              <p:nvSpPr>
                <p:cNvPr id="54" name="矩形 53">
                  <a:extLst>
                    <a:ext uri="{FF2B5EF4-FFF2-40B4-BE49-F238E27FC236}">
                      <a16:creationId xmlns:a16="http://schemas.microsoft.com/office/drawing/2014/main" id="{152FA5EF-C6CB-4CD0-961B-1B04BA4065F5}"/>
                    </a:ext>
                  </a:extLst>
                </p:cNvPr>
                <p:cNvSpPr/>
                <p:nvPr/>
              </p:nvSpPr>
              <p:spPr>
                <a:xfrm>
                  <a:off x="4743592" y="2165640"/>
                  <a:ext cx="2379610" cy="544690"/>
                </a:xfrm>
                <a:prstGeom prst="rect">
                  <a:avLst/>
                </a:prstGeom>
                <a:solidFill>
                  <a:srgbClr val="5757F6"/>
                </a:solidFill>
                <a:ln w="12700">
                  <a:solidFill>
                    <a:srgbClr val="E9E9E9"/>
                  </a:solidFill>
                  <a:prstDash val="solid"/>
                </a:ln>
              </p:spPr>
              <p:txBody>
                <a:bodyPr anchor="ctr"/>
                <a:lstStyle/>
                <a:p>
                  <a:pPr algn="ctr"/>
                  <a:r>
                    <a:rPr lang="zh-CN" altLang="en-US" sz="750">
                      <a:solidFill>
                        <a:srgbClr val="FFFFFF"/>
                      </a:solidFill>
                      <a:latin typeface="微软雅黑"/>
                      <a:ea typeface="Microsoft YaHei"/>
                    </a:rPr>
                    <a:t>移动端</a:t>
                  </a:r>
                  <a:r>
                    <a:rPr lang="en-US" sz="750">
                      <a:solidFill>
                        <a:srgbClr val="FFFFFF"/>
                      </a:solidFill>
                      <a:latin typeface="微软雅黑"/>
                      <a:ea typeface="Microsoft YaHei"/>
                    </a:rPr>
                    <a:t> H5</a:t>
                  </a:r>
                </a:p>
              </p:txBody>
            </p:sp>
            <p:sp>
              <p:nvSpPr>
                <p:cNvPr id="55" name="矩形 54">
                  <a:extLst>
                    <a:ext uri="{FF2B5EF4-FFF2-40B4-BE49-F238E27FC236}">
                      <a16:creationId xmlns:a16="http://schemas.microsoft.com/office/drawing/2014/main" id="{724D6127-1312-4BE5-8C3A-8180EC1E9369}"/>
                    </a:ext>
                  </a:extLst>
                </p:cNvPr>
                <p:cNvSpPr/>
                <p:nvPr/>
              </p:nvSpPr>
              <p:spPr>
                <a:xfrm>
                  <a:off x="7274310" y="2165640"/>
                  <a:ext cx="2379610" cy="544690"/>
                </a:xfrm>
                <a:prstGeom prst="rect">
                  <a:avLst/>
                </a:prstGeom>
                <a:solidFill>
                  <a:srgbClr val="E9E9E9"/>
                </a:solidFill>
                <a:ln w="12700">
                  <a:solidFill>
                    <a:srgbClr val="E9E9E9"/>
                  </a:solidFill>
                  <a:prstDash val="solid"/>
                </a:ln>
              </p:spPr>
              <p:txBody>
                <a:bodyPr anchor="ctr"/>
                <a:lstStyle/>
                <a:p>
                  <a:pPr algn="ctr"/>
                  <a:r>
                    <a:rPr lang="zh-CN" altLang="en-US" sz="750">
                      <a:solidFill>
                        <a:srgbClr val="9D9D9D"/>
                      </a:solidFill>
                      <a:latin typeface="微软雅黑"/>
                      <a:ea typeface="Microsoft YaHei"/>
                    </a:rPr>
                    <a:t>小程序</a:t>
                  </a:r>
                </a:p>
              </p:txBody>
            </p:sp>
          </p:grpSp>
          <p:sp>
            <p:nvSpPr>
              <p:cNvPr id="35" name="矩形 34">
                <a:extLst>
                  <a:ext uri="{FF2B5EF4-FFF2-40B4-BE49-F238E27FC236}">
                    <a16:creationId xmlns:a16="http://schemas.microsoft.com/office/drawing/2014/main" id="{F73F25F6-CDEB-4544-9301-049F73F820AF}"/>
                  </a:ext>
                </a:extLst>
              </p:cNvPr>
              <p:cNvSpPr/>
              <p:nvPr/>
            </p:nvSpPr>
            <p:spPr>
              <a:xfrm>
                <a:off x="1009161" y="328236"/>
                <a:ext cx="10889327" cy="687565"/>
              </a:xfrm>
              <a:prstGeom prst="rect">
                <a:avLst/>
              </a:prstGeom>
              <a:solidFill>
                <a:srgbClr val="FFFFFF"/>
              </a:solidFill>
              <a:ln w="12700">
                <a:solidFill>
                  <a:srgbClr val="E9E9E9"/>
                </a:solidFill>
                <a:prstDash val="lgDash"/>
              </a:ln>
            </p:spPr>
            <p:txBody>
              <a:bodyPr anchor="ctr"/>
              <a:lstStyle/>
              <a:p>
                <a:pPr algn="l"/>
                <a:r>
                  <a:rPr lang="zh-CN" altLang="en-US" sz="600">
                    <a:latin typeface="微软雅黑"/>
                    <a:ea typeface="Microsoft YaHei"/>
                  </a:rPr>
                  <a:t>案</a:t>
                </a:r>
              </a:p>
              <a:p>
                <a:pPr algn="l"/>
                <a:r>
                  <a:rPr lang="zh-CN" altLang="en-US" sz="600">
                    <a:latin typeface="微软雅黑"/>
                    <a:ea typeface="Microsoft YaHei"/>
                  </a:rPr>
                  <a:t>例</a:t>
                </a:r>
              </a:p>
            </p:txBody>
          </p:sp>
          <p:grpSp>
            <p:nvGrpSpPr>
              <p:cNvPr id="36" name="组合 35">
                <a:extLst>
                  <a:ext uri="{FF2B5EF4-FFF2-40B4-BE49-F238E27FC236}">
                    <a16:creationId xmlns:a16="http://schemas.microsoft.com/office/drawing/2014/main" id="{722257E6-A739-4F0B-8651-5D07C9555C3E}"/>
                  </a:ext>
                </a:extLst>
              </p:cNvPr>
              <p:cNvGrpSpPr/>
              <p:nvPr/>
            </p:nvGrpSpPr>
            <p:grpSpPr>
              <a:xfrm>
                <a:off x="1543446" y="391736"/>
                <a:ext cx="10228761" cy="552627"/>
                <a:chOff x="995452" y="1388861"/>
                <a:chExt cx="2866385" cy="552628"/>
              </a:xfrm>
            </p:grpSpPr>
            <p:sp>
              <p:nvSpPr>
                <p:cNvPr id="49" name="矩形 48">
                  <a:extLst>
                    <a:ext uri="{FF2B5EF4-FFF2-40B4-BE49-F238E27FC236}">
                      <a16:creationId xmlns:a16="http://schemas.microsoft.com/office/drawing/2014/main" id="{5E160C57-1973-43FB-8B18-619794CC62ED}"/>
                    </a:ext>
                  </a:extLst>
                </p:cNvPr>
                <p:cNvSpPr/>
                <p:nvPr/>
              </p:nvSpPr>
              <p:spPr>
                <a:xfrm>
                  <a:off x="995452" y="1396798"/>
                  <a:ext cx="784623" cy="544690"/>
                </a:xfrm>
                <a:prstGeom prst="rect">
                  <a:avLst/>
                </a:prstGeom>
                <a:solidFill>
                  <a:srgbClr val="8C7BE8"/>
                </a:solidFill>
                <a:ln w="0"/>
              </p:spPr>
              <p:txBody>
                <a:bodyPr vert="horz" wrap="square" anchor="ctr"/>
                <a:lstStyle/>
                <a:p>
                  <a:pPr algn="ctr" defTabSz="342900">
                    <a:lnSpc>
                      <a:spcPct val="130000"/>
                    </a:lnSpc>
                  </a:pPr>
                  <a:r>
                    <a:rPr lang="zh-CN" altLang="en-US" sz="750">
                      <a:solidFill>
                        <a:srgbClr val="FFFFFF"/>
                      </a:solidFill>
                      <a:latin typeface="微软雅黑"/>
                      <a:ea typeface="Microsoft YaHei"/>
                    </a:rPr>
                    <a:t>门户类</a:t>
                  </a:r>
                </a:p>
              </p:txBody>
            </p:sp>
            <p:sp>
              <p:nvSpPr>
                <p:cNvPr id="50" name="矩形 49">
                  <a:extLst>
                    <a:ext uri="{FF2B5EF4-FFF2-40B4-BE49-F238E27FC236}">
                      <a16:creationId xmlns:a16="http://schemas.microsoft.com/office/drawing/2014/main" id="{6F4F738F-6FBF-42D8-AB53-FFDBC9D56964}"/>
                    </a:ext>
                  </a:extLst>
                </p:cNvPr>
                <p:cNvSpPr/>
                <p:nvPr/>
              </p:nvSpPr>
              <p:spPr>
                <a:xfrm>
                  <a:off x="1824157" y="1396798"/>
                  <a:ext cx="674180" cy="544690"/>
                </a:xfrm>
                <a:prstGeom prst="rect">
                  <a:avLst/>
                </a:prstGeom>
                <a:solidFill>
                  <a:srgbClr val="8C7BE8"/>
                </a:solidFill>
                <a:ln w="0">
                  <a:solidFill>
                    <a:srgbClr val="E9E9E9"/>
                  </a:solidFill>
                </a:ln>
              </p:spPr>
              <p:txBody>
                <a:bodyPr vert="horz" wrap="square" anchor="ctr"/>
                <a:lstStyle/>
                <a:p>
                  <a:pPr algn="ctr" defTabSz="342900">
                    <a:lnSpc>
                      <a:spcPct val="130000"/>
                    </a:lnSpc>
                  </a:pPr>
                  <a:r>
                    <a:rPr lang="zh-CN" altLang="en-US" sz="750">
                      <a:solidFill>
                        <a:srgbClr val="FFFFFF"/>
                      </a:solidFill>
                      <a:latin typeface="微软雅黑"/>
                      <a:ea typeface="Microsoft YaHei"/>
                    </a:rPr>
                    <a:t>公告类</a:t>
                  </a:r>
                </a:p>
              </p:txBody>
            </p:sp>
            <p:sp>
              <p:nvSpPr>
                <p:cNvPr id="51" name="矩形 50">
                  <a:extLst>
                    <a:ext uri="{FF2B5EF4-FFF2-40B4-BE49-F238E27FC236}">
                      <a16:creationId xmlns:a16="http://schemas.microsoft.com/office/drawing/2014/main" id="{3469988E-5F09-448F-B988-CBCDABF116F8}"/>
                    </a:ext>
                  </a:extLst>
                </p:cNvPr>
                <p:cNvSpPr/>
                <p:nvPr/>
              </p:nvSpPr>
              <p:spPr>
                <a:xfrm>
                  <a:off x="2541127" y="1388861"/>
                  <a:ext cx="602926" cy="544690"/>
                </a:xfrm>
                <a:prstGeom prst="rect">
                  <a:avLst/>
                </a:prstGeom>
                <a:solidFill>
                  <a:srgbClr val="8C7BE8"/>
                </a:solidFill>
                <a:ln w="0">
                  <a:solidFill>
                    <a:srgbClr val="E9E9E9"/>
                  </a:solidFill>
                </a:ln>
              </p:spPr>
              <p:txBody>
                <a:bodyPr vert="horz" wrap="square" anchor="ctr"/>
                <a:lstStyle/>
                <a:p>
                  <a:pPr algn="ctr" defTabSz="342900">
                    <a:lnSpc>
                      <a:spcPct val="130000"/>
                    </a:lnSpc>
                  </a:pPr>
                  <a:r>
                    <a:rPr lang="zh-CN" altLang="en-US" sz="750">
                      <a:solidFill>
                        <a:srgbClr val="FFFFFF"/>
                      </a:solidFill>
                      <a:latin typeface="微软雅黑"/>
                      <a:ea typeface="Microsoft YaHei"/>
                    </a:rPr>
                    <a:t>运营类</a:t>
                  </a:r>
                </a:p>
              </p:txBody>
            </p:sp>
            <p:sp>
              <p:nvSpPr>
                <p:cNvPr id="52" name="矩形 51">
                  <a:extLst>
                    <a:ext uri="{FF2B5EF4-FFF2-40B4-BE49-F238E27FC236}">
                      <a16:creationId xmlns:a16="http://schemas.microsoft.com/office/drawing/2014/main" id="{0FD145AD-BB7D-4865-A5D0-55BA89A7D152}"/>
                    </a:ext>
                  </a:extLst>
                </p:cNvPr>
                <p:cNvSpPr/>
                <p:nvPr/>
              </p:nvSpPr>
              <p:spPr>
                <a:xfrm>
                  <a:off x="3186149" y="1388861"/>
                  <a:ext cx="675688" cy="544690"/>
                </a:xfrm>
                <a:prstGeom prst="rect">
                  <a:avLst/>
                </a:prstGeom>
                <a:solidFill>
                  <a:srgbClr val="8C7BE8"/>
                </a:solidFill>
                <a:ln w="0">
                  <a:solidFill>
                    <a:srgbClr val="E9E9E9"/>
                  </a:solidFill>
                </a:ln>
              </p:spPr>
              <p:txBody>
                <a:bodyPr vert="horz" wrap="square" anchor="ctr"/>
                <a:lstStyle/>
                <a:p>
                  <a:pPr algn="ctr" defTabSz="342900">
                    <a:lnSpc>
                      <a:spcPct val="130000"/>
                    </a:lnSpc>
                  </a:pPr>
                  <a:r>
                    <a:rPr lang="zh-CN" altLang="en-US" sz="750">
                      <a:solidFill>
                        <a:srgbClr val="FFFFFF"/>
                      </a:solidFill>
                      <a:latin typeface="微软雅黑"/>
                      <a:ea typeface="Microsoft YaHei"/>
                    </a:rPr>
                    <a:t>行政类</a:t>
                  </a:r>
                </a:p>
              </p:txBody>
            </p:sp>
          </p:grpSp>
          <p:sp>
            <p:nvSpPr>
              <p:cNvPr id="37" name="圆角矩形 76">
                <a:extLst>
                  <a:ext uri="{FF2B5EF4-FFF2-40B4-BE49-F238E27FC236}">
                    <a16:creationId xmlns:a16="http://schemas.microsoft.com/office/drawing/2014/main" id="{65BC603B-6950-4C01-8D60-84F5842A5D42}"/>
                  </a:ext>
                </a:extLst>
              </p:cNvPr>
              <p:cNvSpPr/>
              <p:nvPr/>
            </p:nvSpPr>
            <p:spPr>
              <a:xfrm>
                <a:off x="10011681" y="2566444"/>
                <a:ext cx="723563" cy="971779"/>
              </a:xfrm>
              <a:prstGeom prst="roundRect">
                <a:avLst/>
              </a:prstGeom>
              <a:solidFill>
                <a:srgbClr val="E9E9E9"/>
              </a:solidFill>
              <a:ln w="0"/>
            </p:spPr>
            <p:txBody>
              <a:bodyPr anchor="ctr"/>
              <a:lstStyle/>
              <a:p>
                <a:pPr algn="ctr"/>
                <a:r>
                  <a:rPr lang="zh-CN" altLang="en-US" sz="750">
                    <a:solidFill>
                      <a:srgbClr val="9D9D9D"/>
                    </a:solidFill>
                    <a:latin typeface="微软雅黑"/>
                    <a:ea typeface="Microsoft YaHei"/>
                  </a:rPr>
                  <a:t>图表类</a:t>
                </a:r>
              </a:p>
              <a:p>
                <a:pPr algn="ctr"/>
                <a:r>
                  <a:rPr lang="zh-CN" altLang="en-US" sz="600">
                    <a:solidFill>
                      <a:srgbClr val="9D9D9D"/>
                    </a:solidFill>
                    <a:latin typeface="微软雅黑"/>
                    <a:ea typeface="Microsoft YaHei"/>
                  </a:rPr>
                  <a:t>（</a:t>
                </a:r>
                <a:r>
                  <a:rPr lang="en-US" sz="600">
                    <a:solidFill>
                      <a:srgbClr val="9D9D9D"/>
                    </a:solidFill>
                    <a:latin typeface="微软雅黑"/>
                    <a:ea typeface="Microsoft YaHei"/>
                  </a:rPr>
                  <a:t>BKVison</a:t>
                </a:r>
                <a:r>
                  <a:rPr lang="zh-CN" altLang="en-US" sz="600">
                    <a:solidFill>
                      <a:srgbClr val="9D9D9D"/>
                    </a:solidFill>
                    <a:latin typeface="微软雅黑"/>
                    <a:ea typeface="Microsoft YaHei"/>
                  </a:rPr>
                  <a:t>提供图表引擎）</a:t>
                </a:r>
              </a:p>
            </p:txBody>
          </p:sp>
          <p:grpSp>
            <p:nvGrpSpPr>
              <p:cNvPr id="38" name="组合 37">
                <a:extLst>
                  <a:ext uri="{FF2B5EF4-FFF2-40B4-BE49-F238E27FC236}">
                    <a16:creationId xmlns:a16="http://schemas.microsoft.com/office/drawing/2014/main" id="{07B4341E-4546-4F3E-AA3A-85F7AABAA1C3}"/>
                  </a:ext>
                </a:extLst>
              </p:cNvPr>
              <p:cNvGrpSpPr/>
              <p:nvPr/>
            </p:nvGrpSpPr>
            <p:grpSpPr>
              <a:xfrm>
                <a:off x="8230848" y="4096577"/>
                <a:ext cx="1274294" cy="1536646"/>
                <a:chOff x="7962669" y="5394241"/>
                <a:chExt cx="889112" cy="723891"/>
              </a:xfrm>
            </p:grpSpPr>
            <p:grpSp>
              <p:nvGrpSpPr>
                <p:cNvPr id="45" name="组合 44">
                  <a:extLst>
                    <a:ext uri="{FF2B5EF4-FFF2-40B4-BE49-F238E27FC236}">
                      <a16:creationId xmlns:a16="http://schemas.microsoft.com/office/drawing/2014/main" id="{B78E5183-B1C9-47C9-A268-33309AAE0768}"/>
                    </a:ext>
                  </a:extLst>
                </p:cNvPr>
                <p:cNvGrpSpPr/>
                <p:nvPr/>
              </p:nvGrpSpPr>
              <p:grpSpPr>
                <a:xfrm>
                  <a:off x="7962669" y="5394241"/>
                  <a:ext cx="889112" cy="723891"/>
                  <a:chOff x="1081344" y="5093701"/>
                  <a:chExt cx="817745" cy="1536647"/>
                </a:xfrm>
              </p:grpSpPr>
              <p:sp>
                <p:nvSpPr>
                  <p:cNvPr id="47" name="矩形 46">
                    <a:extLst>
                      <a:ext uri="{FF2B5EF4-FFF2-40B4-BE49-F238E27FC236}">
                        <a16:creationId xmlns:a16="http://schemas.microsoft.com/office/drawing/2014/main" id="{F9BB2D8F-41D1-4A07-806C-47B679F743B8}"/>
                      </a:ext>
                    </a:extLst>
                  </p:cNvPr>
                  <p:cNvSpPr/>
                  <p:nvPr/>
                </p:nvSpPr>
                <p:spPr>
                  <a:xfrm>
                    <a:off x="1081344" y="5093701"/>
                    <a:ext cx="817745" cy="1536647"/>
                  </a:xfrm>
                  <a:prstGeom prst="rect">
                    <a:avLst/>
                  </a:prstGeom>
                  <a:solidFill>
                    <a:srgbClr val="90ACF4"/>
                  </a:solidFill>
                  <a:ln w="12700">
                    <a:solidFill>
                      <a:srgbClr val="FFFFFF"/>
                    </a:solidFill>
                    <a:prstDash val="solid"/>
                  </a:ln>
                </p:spPr>
                <p:txBody>
                  <a:bodyPr anchor="t"/>
                  <a:lstStyle/>
                  <a:p>
                    <a:pPr algn="ctr"/>
                    <a:r>
                      <a:rPr lang="zh-CN" altLang="en-US" sz="750">
                        <a:solidFill>
                          <a:srgbClr val="FFFFFF"/>
                        </a:solidFill>
                        <a:latin typeface="微软雅黑"/>
                        <a:ea typeface="Microsoft YaHei"/>
                      </a:rPr>
                      <a:t>数据源</a:t>
                    </a:r>
                  </a:p>
                </p:txBody>
              </p:sp>
              <p:sp>
                <p:nvSpPr>
                  <p:cNvPr id="48" name="圆角矩形 80">
                    <a:extLst>
                      <a:ext uri="{FF2B5EF4-FFF2-40B4-BE49-F238E27FC236}">
                        <a16:creationId xmlns:a16="http://schemas.microsoft.com/office/drawing/2014/main" id="{4B9D0746-D1D2-4638-B65D-1EECEB4A3647}"/>
                      </a:ext>
                    </a:extLst>
                  </p:cNvPr>
                  <p:cNvSpPr/>
                  <p:nvPr/>
                </p:nvSpPr>
                <p:spPr>
                  <a:xfrm>
                    <a:off x="1123710" y="5428313"/>
                    <a:ext cx="717892" cy="330741"/>
                  </a:xfrm>
                  <a:prstGeom prst="roundRect">
                    <a:avLst/>
                  </a:prstGeom>
                  <a:solidFill>
                    <a:srgbClr val="3F49B9"/>
                  </a:solidFill>
                  <a:ln w="0"/>
                </p:spPr>
                <p:txBody>
                  <a:bodyPr anchor="ctr"/>
                  <a:lstStyle/>
                  <a:p>
                    <a:pPr algn="ctr"/>
                    <a:r>
                      <a:rPr lang="zh-CN" altLang="en-US" sz="600">
                        <a:solidFill>
                          <a:srgbClr val="FFFFFF"/>
                        </a:solidFill>
                        <a:latin typeface="微软雅黑"/>
                        <a:ea typeface="Microsoft YaHei"/>
                      </a:rPr>
                      <a:t>建表</a:t>
                    </a:r>
                    <a:r>
                      <a:rPr lang="en-US" sz="600">
                        <a:solidFill>
                          <a:srgbClr val="FFFFFF"/>
                        </a:solidFill>
                        <a:latin typeface="微软雅黑"/>
                        <a:ea typeface="Microsoft YaHei"/>
                      </a:rPr>
                      <a:t> &amp; </a:t>
                    </a:r>
                    <a:r>
                      <a:rPr lang="zh-CN" altLang="en-US" sz="600">
                        <a:solidFill>
                          <a:srgbClr val="FFFFFF"/>
                        </a:solidFill>
                        <a:latin typeface="微软雅黑"/>
                        <a:ea typeface="Microsoft YaHei"/>
                      </a:rPr>
                      <a:t>表数据管理</a:t>
                    </a:r>
                  </a:p>
                </p:txBody>
              </p:sp>
            </p:grpSp>
            <p:sp>
              <p:nvSpPr>
                <p:cNvPr id="46" name="圆角矩形 81">
                  <a:extLst>
                    <a:ext uri="{FF2B5EF4-FFF2-40B4-BE49-F238E27FC236}">
                      <a16:creationId xmlns:a16="http://schemas.microsoft.com/office/drawing/2014/main" id="{5549D0F0-4C1E-4F1B-9741-41ADB8501B55}"/>
                    </a:ext>
                  </a:extLst>
                </p:cNvPr>
                <p:cNvSpPr/>
                <p:nvPr/>
              </p:nvSpPr>
              <p:spPr>
                <a:xfrm>
                  <a:off x="8013637" y="5742706"/>
                  <a:ext cx="775640" cy="155807"/>
                </a:xfrm>
                <a:prstGeom prst="roundRect">
                  <a:avLst/>
                </a:prstGeom>
                <a:solidFill>
                  <a:srgbClr val="5757F6"/>
                </a:solidFill>
                <a:ln w="0"/>
              </p:spPr>
              <p:txBody>
                <a:bodyPr anchor="ctr"/>
                <a:lstStyle/>
                <a:p>
                  <a:pPr algn="ctr"/>
                  <a:r>
                    <a:rPr lang="en-US" sz="750">
                      <a:solidFill>
                        <a:srgbClr val="FFFFFF"/>
                      </a:solidFill>
                      <a:latin typeface="微软雅黑"/>
                      <a:ea typeface="Microsoft YaHei"/>
                    </a:rPr>
                    <a:t>BKBase</a:t>
                  </a:r>
                  <a:r>
                    <a:rPr lang="zh-CN" altLang="en-US" sz="750">
                      <a:solidFill>
                        <a:srgbClr val="FFFFFF"/>
                      </a:solidFill>
                      <a:latin typeface="微软雅黑"/>
                      <a:ea typeface="Microsoft YaHei"/>
                    </a:rPr>
                    <a:t>结果表</a:t>
                  </a:r>
                </a:p>
              </p:txBody>
            </p:sp>
          </p:grpSp>
          <p:sp>
            <p:nvSpPr>
              <p:cNvPr id="39" name="圆角矩形 82">
                <a:extLst>
                  <a:ext uri="{FF2B5EF4-FFF2-40B4-BE49-F238E27FC236}">
                    <a16:creationId xmlns:a16="http://schemas.microsoft.com/office/drawing/2014/main" id="{5E256073-5312-49C8-8FD7-3459E568FC37}"/>
                  </a:ext>
                </a:extLst>
              </p:cNvPr>
              <p:cNvSpPr/>
              <p:nvPr/>
            </p:nvSpPr>
            <p:spPr>
              <a:xfrm>
                <a:off x="10803681" y="2566444"/>
                <a:ext cx="847703" cy="971779"/>
              </a:xfrm>
              <a:prstGeom prst="roundRect">
                <a:avLst/>
              </a:prstGeom>
              <a:solidFill>
                <a:srgbClr val="E9E9E9"/>
              </a:solidFill>
              <a:ln w="0"/>
            </p:spPr>
            <p:txBody>
              <a:bodyPr anchor="ctr"/>
              <a:lstStyle/>
              <a:p>
                <a:pPr algn="ctr"/>
                <a:r>
                  <a:rPr lang="en-US" sz="750">
                    <a:solidFill>
                      <a:srgbClr val="9D9D9D"/>
                    </a:solidFill>
                    <a:latin typeface="微软雅黑"/>
                    <a:ea typeface="Microsoft YaHei"/>
                  </a:rPr>
                  <a:t>AIOps</a:t>
                </a:r>
                <a:r>
                  <a:rPr lang="zh-CN" altLang="en-US" sz="750">
                    <a:solidFill>
                      <a:srgbClr val="9D9D9D"/>
                    </a:solidFill>
                    <a:latin typeface="微软雅黑"/>
                    <a:ea typeface="Microsoft YaHei"/>
                  </a:rPr>
                  <a:t>场景服务</a:t>
                </a:r>
              </a:p>
            </p:txBody>
          </p:sp>
          <p:sp>
            <p:nvSpPr>
              <p:cNvPr id="40" name="圆角矩形 83">
                <a:extLst>
                  <a:ext uri="{FF2B5EF4-FFF2-40B4-BE49-F238E27FC236}">
                    <a16:creationId xmlns:a16="http://schemas.microsoft.com/office/drawing/2014/main" id="{1D8BBA8D-9CC6-48E3-81AA-CF48E9F0C878}"/>
                  </a:ext>
                </a:extLst>
              </p:cNvPr>
              <p:cNvSpPr/>
              <p:nvPr/>
            </p:nvSpPr>
            <p:spPr>
              <a:xfrm>
                <a:off x="8303898" y="5228246"/>
                <a:ext cx="1111664" cy="341477"/>
              </a:xfrm>
              <a:prstGeom prst="roundRect">
                <a:avLst/>
              </a:prstGeom>
              <a:solidFill>
                <a:srgbClr val="E9E9E9"/>
              </a:solidFill>
              <a:ln w="0"/>
            </p:spPr>
            <p:txBody>
              <a:bodyPr anchor="ctr"/>
              <a:lstStyle/>
              <a:p>
                <a:pPr algn="ctr"/>
                <a:r>
                  <a:rPr lang="zh-CN" altLang="en-US" sz="750">
                    <a:solidFill>
                      <a:srgbClr val="9D9D9D"/>
                    </a:solidFill>
                    <a:latin typeface="微软雅黑"/>
                    <a:ea typeface="Microsoft YaHei"/>
                  </a:rPr>
                  <a:t>第三方 </a:t>
                </a:r>
                <a:r>
                  <a:rPr lang="en-US" sz="750">
                    <a:solidFill>
                      <a:srgbClr val="9D9D9D"/>
                    </a:solidFill>
                    <a:latin typeface="微软雅黑"/>
                    <a:ea typeface="Microsoft YaHei"/>
                  </a:rPr>
                  <a:t>DB</a:t>
                </a:r>
              </a:p>
            </p:txBody>
          </p:sp>
          <p:sp>
            <p:nvSpPr>
              <p:cNvPr id="41" name="矩形 40">
                <a:extLst>
                  <a:ext uri="{FF2B5EF4-FFF2-40B4-BE49-F238E27FC236}">
                    <a16:creationId xmlns:a16="http://schemas.microsoft.com/office/drawing/2014/main" id="{21D12D2B-4FED-46AE-94FE-DAA711D14D17}"/>
                  </a:ext>
                </a:extLst>
              </p:cNvPr>
              <p:cNvSpPr/>
              <p:nvPr/>
            </p:nvSpPr>
            <p:spPr>
              <a:xfrm>
                <a:off x="9594726" y="4096577"/>
                <a:ext cx="1274294" cy="1536646"/>
              </a:xfrm>
              <a:prstGeom prst="rect">
                <a:avLst/>
              </a:prstGeom>
              <a:solidFill>
                <a:srgbClr val="90ACF4"/>
              </a:solidFill>
              <a:ln w="12700">
                <a:solidFill>
                  <a:srgbClr val="FFFFFF"/>
                </a:solidFill>
                <a:prstDash val="solid"/>
              </a:ln>
            </p:spPr>
            <p:txBody>
              <a:bodyPr anchor="t"/>
              <a:lstStyle/>
              <a:p>
                <a:pPr algn="ctr"/>
                <a:r>
                  <a:rPr lang="en-US" altLang="zh-CN" sz="750">
                    <a:solidFill>
                      <a:srgbClr val="FFFFFF"/>
                    </a:solidFill>
                    <a:latin typeface="微软雅黑"/>
                    <a:ea typeface="Microsoft YaHei"/>
                  </a:rPr>
                  <a:t>API</a:t>
                </a:r>
              </a:p>
            </p:txBody>
          </p:sp>
          <p:sp>
            <p:nvSpPr>
              <p:cNvPr id="42" name="圆角矩形 85">
                <a:extLst>
                  <a:ext uri="{FF2B5EF4-FFF2-40B4-BE49-F238E27FC236}">
                    <a16:creationId xmlns:a16="http://schemas.microsoft.com/office/drawing/2014/main" id="{F22739A3-291D-4E61-BD6D-F9AB585B22B1}"/>
                  </a:ext>
                </a:extLst>
              </p:cNvPr>
              <p:cNvSpPr/>
              <p:nvPr/>
            </p:nvSpPr>
            <p:spPr>
              <a:xfrm>
                <a:off x="9673701" y="4440952"/>
                <a:ext cx="1118693" cy="330741"/>
              </a:xfrm>
              <a:prstGeom prst="roundRect">
                <a:avLst/>
              </a:prstGeom>
              <a:solidFill>
                <a:srgbClr val="3F49B9"/>
              </a:solidFill>
              <a:ln w="0"/>
            </p:spPr>
            <p:txBody>
              <a:bodyPr anchor="ctr"/>
              <a:lstStyle/>
              <a:p>
                <a:pPr algn="ctr"/>
                <a:r>
                  <a:rPr lang="zh-CN" altLang="en-US" sz="600">
                    <a:solidFill>
                      <a:srgbClr val="FFFFFF"/>
                    </a:solidFill>
                    <a:latin typeface="微软雅黑"/>
                    <a:ea typeface="Microsoft YaHei"/>
                  </a:rPr>
                  <a:t>自定义 </a:t>
                </a:r>
                <a:r>
                  <a:rPr lang="en-US" sz="600">
                    <a:solidFill>
                      <a:srgbClr val="FFFFFF"/>
                    </a:solidFill>
                    <a:latin typeface="微软雅黑"/>
                    <a:ea typeface="Microsoft YaHei"/>
                  </a:rPr>
                  <a:t>API</a:t>
                </a:r>
              </a:p>
            </p:txBody>
          </p:sp>
          <p:sp>
            <p:nvSpPr>
              <p:cNvPr id="43" name="圆角矩形 86">
                <a:extLst>
                  <a:ext uri="{FF2B5EF4-FFF2-40B4-BE49-F238E27FC236}">
                    <a16:creationId xmlns:a16="http://schemas.microsoft.com/office/drawing/2014/main" id="{042C6E79-E886-4FEE-86A4-5B21D0D56F18}"/>
                  </a:ext>
                </a:extLst>
              </p:cNvPr>
              <p:cNvSpPr/>
              <p:nvPr/>
            </p:nvSpPr>
            <p:spPr>
              <a:xfrm>
                <a:off x="9673701" y="4836286"/>
                <a:ext cx="1118693" cy="330741"/>
              </a:xfrm>
              <a:prstGeom prst="roundRect">
                <a:avLst/>
              </a:prstGeom>
              <a:solidFill>
                <a:srgbClr val="5757F6"/>
              </a:solidFill>
              <a:ln w="12700">
                <a:solidFill>
                  <a:srgbClr val="E9E9E9"/>
                </a:solidFill>
                <a:prstDash val="solid"/>
              </a:ln>
            </p:spPr>
            <p:txBody>
              <a:bodyPr vert="horz" wrap="square" anchor="ctr"/>
              <a:lstStyle/>
              <a:p>
                <a:pPr algn="ctr" defTabSz="342900">
                  <a:lnSpc>
                    <a:spcPct val="130000"/>
                  </a:lnSpc>
                </a:pPr>
                <a:r>
                  <a:rPr lang="zh-CN" altLang="en-US" sz="750">
                    <a:solidFill>
                      <a:srgbClr val="FFFFFF"/>
                    </a:solidFill>
                    <a:latin typeface="微软雅黑"/>
                    <a:ea typeface="Microsoft YaHei"/>
                  </a:rPr>
                  <a:t>蓝鲸网关</a:t>
                </a:r>
                <a:r>
                  <a:rPr lang="en-US" sz="750">
                    <a:solidFill>
                      <a:srgbClr val="FFFFFF"/>
                    </a:solidFill>
                    <a:latin typeface="微软雅黑"/>
                    <a:ea typeface="Microsoft YaHei"/>
                  </a:rPr>
                  <a:t> API</a:t>
                </a:r>
              </a:p>
            </p:txBody>
          </p:sp>
          <p:sp>
            <p:nvSpPr>
              <p:cNvPr id="44" name="圆角矩形 87">
                <a:extLst>
                  <a:ext uri="{FF2B5EF4-FFF2-40B4-BE49-F238E27FC236}">
                    <a16:creationId xmlns:a16="http://schemas.microsoft.com/office/drawing/2014/main" id="{83D04E51-C22B-44E0-A958-FE3D82D3D7EA}"/>
                  </a:ext>
                </a:extLst>
              </p:cNvPr>
              <p:cNvSpPr/>
              <p:nvPr/>
            </p:nvSpPr>
            <p:spPr>
              <a:xfrm>
                <a:off x="9673701" y="5228246"/>
                <a:ext cx="1118693" cy="330741"/>
              </a:xfrm>
              <a:prstGeom prst="roundRect">
                <a:avLst/>
              </a:prstGeom>
              <a:solidFill>
                <a:srgbClr val="E9E9E9"/>
              </a:solidFill>
              <a:ln w="12700">
                <a:solidFill>
                  <a:srgbClr val="E9E9E9"/>
                </a:solidFill>
                <a:prstDash val="solid"/>
              </a:ln>
            </p:spPr>
            <p:txBody>
              <a:bodyPr vert="horz" wrap="square" anchor="ctr"/>
              <a:lstStyle/>
              <a:p>
                <a:pPr algn="ctr" defTabSz="171450">
                  <a:lnSpc>
                    <a:spcPct val="130000"/>
                  </a:lnSpc>
                </a:pPr>
                <a:r>
                  <a:rPr lang="en-US" altLang="zh-CN" sz="750">
                    <a:solidFill>
                      <a:srgbClr val="9D9D9D"/>
                    </a:solidFill>
                    <a:latin typeface="微软雅黑"/>
                    <a:ea typeface="Microsoft YaHei"/>
                  </a:rPr>
                  <a:t>Mock API</a:t>
                </a:r>
              </a:p>
            </p:txBody>
          </p:sp>
        </p:grpSp>
        <p:sp>
          <p:nvSpPr>
            <p:cNvPr id="7" name="矩形 6">
              <a:extLst>
                <a:ext uri="{FF2B5EF4-FFF2-40B4-BE49-F238E27FC236}">
                  <a16:creationId xmlns:a16="http://schemas.microsoft.com/office/drawing/2014/main" id="{F8EF64B5-2AC9-4E9C-8909-2CC40EA2B772}"/>
                </a:ext>
              </a:extLst>
            </p:cNvPr>
            <p:cNvSpPr/>
            <p:nvPr/>
          </p:nvSpPr>
          <p:spPr>
            <a:xfrm>
              <a:off x="1009161" y="5868924"/>
              <a:ext cx="10889327" cy="878236"/>
            </a:xfrm>
            <a:prstGeom prst="rect">
              <a:avLst/>
            </a:prstGeom>
            <a:solidFill>
              <a:srgbClr val="FFFFFF"/>
            </a:solidFill>
            <a:ln w="12700">
              <a:solidFill>
                <a:srgbClr val="E9E9E9"/>
              </a:solidFill>
              <a:prstDash val="lgDash"/>
            </a:ln>
          </p:spPr>
          <p:txBody>
            <a:bodyPr anchor="ctr"/>
            <a:lstStyle/>
            <a:p>
              <a:pPr algn="l"/>
              <a:r>
                <a:rPr lang="zh-CN" altLang="en-US" sz="600">
                  <a:latin typeface="微软雅黑"/>
                  <a:ea typeface="Microsoft YaHei"/>
                </a:rPr>
                <a:t>对</a:t>
              </a:r>
            </a:p>
            <a:p>
              <a:pPr algn="l"/>
              <a:r>
                <a:rPr lang="zh-CN" altLang="en-US" sz="600">
                  <a:latin typeface="微软雅黑"/>
                  <a:ea typeface="Microsoft YaHei"/>
                </a:rPr>
                <a:t>接</a:t>
              </a:r>
            </a:p>
            <a:p>
              <a:pPr algn="l"/>
              <a:r>
                <a:rPr lang="zh-CN" altLang="en-US" sz="600">
                  <a:latin typeface="微软雅黑"/>
                  <a:ea typeface="Microsoft YaHei"/>
                </a:rPr>
                <a:t>服</a:t>
              </a:r>
            </a:p>
            <a:p>
              <a:pPr algn="l"/>
              <a:r>
                <a:rPr lang="zh-CN" altLang="en-US" sz="600">
                  <a:latin typeface="微软雅黑"/>
                  <a:ea typeface="Microsoft YaHei"/>
                </a:rPr>
                <a:t>务</a:t>
              </a:r>
            </a:p>
          </p:txBody>
        </p:sp>
        <p:sp>
          <p:nvSpPr>
            <p:cNvPr id="8" name="圆角矩形 89">
              <a:extLst>
                <a:ext uri="{FF2B5EF4-FFF2-40B4-BE49-F238E27FC236}">
                  <a16:creationId xmlns:a16="http://schemas.microsoft.com/office/drawing/2014/main" id="{4A3786C5-86D0-4F09-887D-FB020B6E87AE}"/>
                </a:ext>
              </a:extLst>
            </p:cNvPr>
            <p:cNvSpPr/>
            <p:nvPr/>
          </p:nvSpPr>
          <p:spPr>
            <a:xfrm>
              <a:off x="1439106" y="6137304"/>
              <a:ext cx="1346938" cy="341477"/>
            </a:xfrm>
            <a:prstGeom prst="roundRect">
              <a:avLst/>
            </a:prstGeom>
            <a:solidFill>
              <a:srgbClr val="5757F6"/>
            </a:solidFill>
            <a:ln w="0"/>
          </p:spPr>
          <p:txBody>
            <a:bodyPr anchor="ctr"/>
            <a:lstStyle/>
            <a:p>
              <a:pPr algn="ctr"/>
              <a:r>
                <a:rPr lang="en-US" sz="750">
                  <a:solidFill>
                    <a:srgbClr val="FFFFFF"/>
                  </a:solidFill>
                  <a:latin typeface="Microsoft YaHei"/>
                  <a:ea typeface="微软雅黑"/>
                </a:rPr>
                <a:t>PaaS 3.0</a:t>
              </a:r>
            </a:p>
          </p:txBody>
        </p:sp>
        <p:sp>
          <p:nvSpPr>
            <p:cNvPr id="9" name="圆角矩形 90">
              <a:extLst>
                <a:ext uri="{FF2B5EF4-FFF2-40B4-BE49-F238E27FC236}">
                  <a16:creationId xmlns:a16="http://schemas.microsoft.com/office/drawing/2014/main" id="{D4C5BE88-C5C3-490E-890C-84701C6D3D55}"/>
                </a:ext>
              </a:extLst>
            </p:cNvPr>
            <p:cNvSpPr/>
            <p:nvPr/>
          </p:nvSpPr>
          <p:spPr>
            <a:xfrm>
              <a:off x="2923406" y="6137304"/>
              <a:ext cx="1094665" cy="341477"/>
            </a:xfrm>
            <a:prstGeom prst="roundRect">
              <a:avLst/>
            </a:prstGeom>
            <a:solidFill>
              <a:srgbClr val="5757F6"/>
            </a:solidFill>
            <a:ln w="0"/>
          </p:spPr>
          <p:txBody>
            <a:bodyPr anchor="ctr"/>
            <a:lstStyle/>
            <a:p>
              <a:pPr algn="ctr"/>
              <a:r>
                <a:rPr lang="en-US" sz="750">
                  <a:solidFill>
                    <a:srgbClr val="FFFFFF"/>
                  </a:solidFill>
                  <a:latin typeface="Microsoft YaHei"/>
                  <a:ea typeface="微软雅黑"/>
                </a:rPr>
                <a:t>yapi</a:t>
              </a:r>
            </a:p>
          </p:txBody>
        </p:sp>
        <p:sp>
          <p:nvSpPr>
            <p:cNvPr id="10" name="圆角矩形 91">
              <a:extLst>
                <a:ext uri="{FF2B5EF4-FFF2-40B4-BE49-F238E27FC236}">
                  <a16:creationId xmlns:a16="http://schemas.microsoft.com/office/drawing/2014/main" id="{7D9CF534-1BBC-4CE0-B1AF-006156396632}"/>
                </a:ext>
              </a:extLst>
            </p:cNvPr>
            <p:cNvSpPr/>
            <p:nvPr/>
          </p:nvSpPr>
          <p:spPr>
            <a:xfrm>
              <a:off x="4197864" y="6137304"/>
              <a:ext cx="1094665" cy="341477"/>
            </a:xfrm>
            <a:prstGeom prst="roundRect">
              <a:avLst/>
            </a:prstGeom>
            <a:solidFill>
              <a:srgbClr val="5757F6"/>
            </a:solidFill>
            <a:ln w="0"/>
          </p:spPr>
          <p:txBody>
            <a:bodyPr vert="horz" wrap="square" anchor="ctr"/>
            <a:lstStyle/>
            <a:p>
              <a:pPr algn="ctr" defTabSz="342900">
                <a:lnSpc>
                  <a:spcPct val="130000"/>
                </a:lnSpc>
              </a:pPr>
              <a:r>
                <a:rPr lang="en-US" sz="750">
                  <a:solidFill>
                    <a:srgbClr val="FFFFFF"/>
                  </a:solidFill>
                  <a:latin typeface="Microsoft YaHei"/>
                  <a:ea typeface="微软雅黑"/>
                </a:rPr>
                <a:t>BKBase</a:t>
              </a:r>
            </a:p>
          </p:txBody>
        </p:sp>
        <p:sp>
          <p:nvSpPr>
            <p:cNvPr id="11" name="圆角矩形 92">
              <a:extLst>
                <a:ext uri="{FF2B5EF4-FFF2-40B4-BE49-F238E27FC236}">
                  <a16:creationId xmlns:a16="http://schemas.microsoft.com/office/drawing/2014/main" id="{74A3CBD8-60FD-4B31-AEF3-B49B98515251}"/>
                </a:ext>
              </a:extLst>
            </p:cNvPr>
            <p:cNvSpPr/>
            <p:nvPr/>
          </p:nvSpPr>
          <p:spPr>
            <a:xfrm>
              <a:off x="5478131" y="6137304"/>
              <a:ext cx="1113022" cy="341477"/>
            </a:xfrm>
            <a:prstGeom prst="roundRect">
              <a:avLst/>
            </a:prstGeom>
            <a:solidFill>
              <a:srgbClr val="5757F6"/>
            </a:solidFill>
            <a:ln w="0"/>
          </p:spPr>
          <p:txBody>
            <a:bodyPr vert="horz" wrap="square" anchor="ctr"/>
            <a:lstStyle/>
            <a:p>
              <a:pPr algn="ctr" defTabSz="171450">
                <a:lnSpc>
                  <a:spcPct val="130000"/>
                </a:lnSpc>
              </a:pPr>
              <a:r>
                <a:rPr lang="en-US" sz="750" dirty="0" err="1">
                  <a:solidFill>
                    <a:srgbClr val="FFFFFF"/>
                  </a:solidFill>
                  <a:latin typeface="Microsoft YaHei"/>
                  <a:ea typeface="微软雅黑"/>
                </a:rPr>
                <a:t>BKAPIGateway</a:t>
              </a:r>
              <a:endParaRPr lang="en-US" sz="750" dirty="0">
                <a:solidFill>
                  <a:srgbClr val="FFFFFF"/>
                </a:solidFill>
                <a:latin typeface="Microsoft YaHei"/>
                <a:ea typeface="微软雅黑"/>
              </a:endParaRPr>
            </a:p>
          </p:txBody>
        </p:sp>
        <p:sp>
          <p:nvSpPr>
            <p:cNvPr id="12" name="圆角矩形 93">
              <a:extLst>
                <a:ext uri="{FF2B5EF4-FFF2-40B4-BE49-F238E27FC236}">
                  <a16:creationId xmlns:a16="http://schemas.microsoft.com/office/drawing/2014/main" id="{C8279042-E3B2-4C1E-B342-88DD06EB9EA9}"/>
                </a:ext>
              </a:extLst>
            </p:cNvPr>
            <p:cNvSpPr/>
            <p:nvPr/>
          </p:nvSpPr>
          <p:spPr>
            <a:xfrm>
              <a:off x="6723917" y="6137304"/>
              <a:ext cx="1094665" cy="341477"/>
            </a:xfrm>
            <a:prstGeom prst="roundRect">
              <a:avLst/>
            </a:prstGeom>
            <a:solidFill>
              <a:srgbClr val="5757F6"/>
            </a:solidFill>
            <a:ln w="0"/>
          </p:spPr>
          <p:txBody>
            <a:bodyPr vert="horz" wrap="square" anchor="ctr"/>
            <a:lstStyle/>
            <a:p>
              <a:pPr algn="ctr" defTabSz="171450">
                <a:lnSpc>
                  <a:spcPct val="130000"/>
                </a:lnSpc>
              </a:pPr>
              <a:r>
                <a:rPr lang="en-US" sz="750">
                  <a:solidFill>
                    <a:srgbClr val="FFFFFF"/>
                  </a:solidFill>
                  <a:latin typeface="Microsoft YaHei"/>
                  <a:ea typeface="微软雅黑"/>
                </a:rPr>
                <a:t>BKVison</a:t>
              </a:r>
            </a:p>
          </p:txBody>
        </p:sp>
        <p:sp>
          <p:nvSpPr>
            <p:cNvPr id="13" name="圆角矩形 94">
              <a:extLst>
                <a:ext uri="{FF2B5EF4-FFF2-40B4-BE49-F238E27FC236}">
                  <a16:creationId xmlns:a16="http://schemas.microsoft.com/office/drawing/2014/main" id="{65F4E8F1-06C8-42FD-A9A2-D04DD92B1E2B}"/>
                </a:ext>
              </a:extLst>
            </p:cNvPr>
            <p:cNvSpPr/>
            <p:nvPr/>
          </p:nvSpPr>
          <p:spPr>
            <a:xfrm>
              <a:off x="7951346" y="6137304"/>
              <a:ext cx="1094665" cy="341477"/>
            </a:xfrm>
            <a:prstGeom prst="roundRect">
              <a:avLst/>
            </a:prstGeom>
            <a:solidFill>
              <a:srgbClr val="5757F6"/>
            </a:solidFill>
            <a:ln w="0"/>
          </p:spPr>
          <p:txBody>
            <a:bodyPr vert="horz" wrap="square" anchor="ctr"/>
            <a:lstStyle/>
            <a:p>
              <a:pPr algn="ctr" defTabSz="171450">
                <a:lnSpc>
                  <a:spcPct val="130000"/>
                </a:lnSpc>
              </a:pPr>
              <a:r>
                <a:rPr lang="en-US" sz="750">
                  <a:solidFill>
                    <a:srgbClr val="FFFFFF"/>
                  </a:solidFill>
                  <a:latin typeface="Microsoft YaHei"/>
                  <a:ea typeface="微软雅黑"/>
                </a:rPr>
                <a:t>Icon Cool</a:t>
              </a:r>
            </a:p>
          </p:txBody>
        </p:sp>
        <p:sp>
          <p:nvSpPr>
            <p:cNvPr id="14" name="圆角矩形 95">
              <a:extLst>
                <a:ext uri="{FF2B5EF4-FFF2-40B4-BE49-F238E27FC236}">
                  <a16:creationId xmlns:a16="http://schemas.microsoft.com/office/drawing/2014/main" id="{116F6EAA-EB30-475F-8E12-2D15DF21E784}"/>
                </a:ext>
              </a:extLst>
            </p:cNvPr>
            <p:cNvSpPr/>
            <p:nvPr/>
          </p:nvSpPr>
          <p:spPr>
            <a:xfrm>
              <a:off x="9165770" y="6137304"/>
              <a:ext cx="1149112" cy="341477"/>
            </a:xfrm>
            <a:prstGeom prst="roundRect">
              <a:avLst/>
            </a:prstGeom>
            <a:solidFill>
              <a:srgbClr val="5757F6"/>
            </a:solidFill>
            <a:ln w="0"/>
          </p:spPr>
          <p:txBody>
            <a:bodyPr vert="horz" wrap="square" anchor="ctr"/>
            <a:lstStyle/>
            <a:p>
              <a:pPr algn="ctr" defTabSz="171450">
                <a:lnSpc>
                  <a:spcPct val="130000"/>
                </a:lnSpc>
              </a:pPr>
              <a:r>
                <a:rPr lang="en-US" sz="750">
                  <a:solidFill>
                    <a:srgbClr val="FFFFFF"/>
                  </a:solidFill>
                  <a:latin typeface="Microsoft YaHei"/>
                  <a:ea typeface="微软雅黑"/>
                </a:rPr>
                <a:t>ITSM</a:t>
              </a:r>
            </a:p>
          </p:txBody>
        </p:sp>
        <p:sp>
          <p:nvSpPr>
            <p:cNvPr id="15" name="圆角矩形 96">
              <a:extLst>
                <a:ext uri="{FF2B5EF4-FFF2-40B4-BE49-F238E27FC236}">
                  <a16:creationId xmlns:a16="http://schemas.microsoft.com/office/drawing/2014/main" id="{65FAFACA-CF08-4DAD-88D3-7252D0BABB97}"/>
                </a:ext>
              </a:extLst>
            </p:cNvPr>
            <p:cNvSpPr/>
            <p:nvPr/>
          </p:nvSpPr>
          <p:spPr>
            <a:xfrm>
              <a:off x="10411787" y="6137304"/>
              <a:ext cx="1149112" cy="341477"/>
            </a:xfrm>
            <a:prstGeom prst="roundRect">
              <a:avLst/>
            </a:prstGeom>
            <a:solidFill>
              <a:srgbClr val="5757F6"/>
            </a:solidFill>
            <a:ln w="0"/>
          </p:spPr>
          <p:txBody>
            <a:bodyPr vert="horz" wrap="square" anchor="ctr"/>
            <a:lstStyle/>
            <a:p>
              <a:pPr algn="ctr" defTabSz="171450">
                <a:lnSpc>
                  <a:spcPct val="130000"/>
                </a:lnSpc>
              </a:pPr>
              <a:r>
                <a:rPr lang="en-US" sz="750">
                  <a:solidFill>
                    <a:srgbClr val="FFFFFF"/>
                  </a:solidFill>
                  <a:latin typeface="Microsoft YaHei"/>
                  <a:ea typeface="微软雅黑"/>
                </a:rPr>
                <a:t>AIOPS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018" y="194880"/>
            <a:ext cx="8229612" cy="352179"/>
          </a:xfrm>
        </p:spPr>
        <p:txBody>
          <a:bodyPr/>
          <a:lstStyle/>
          <a:p>
            <a:r>
              <a:rPr lang="zh-CN" altLang="en-US" dirty="0"/>
              <a:t>蓝鲸可视化开发平台 </a:t>
            </a:r>
            <a:r>
              <a:rPr lang="en-US" altLang="zh-CN" dirty="0"/>
              <a:t>——</a:t>
            </a:r>
            <a:r>
              <a:rPr lang="zh-CN" altLang="en-US" dirty="0"/>
              <a:t> 不同层次技术能力能做什么</a:t>
            </a:r>
          </a:p>
        </p:txBody>
      </p:sp>
      <p:graphicFrame>
        <p:nvGraphicFramePr>
          <p:cNvPr id="5" name="图示 4"/>
          <p:cNvGraphicFramePr/>
          <p:nvPr>
            <p:extLst>
              <p:ext uri="{D42A27DB-BD31-4B8C-83A1-F6EECF244321}">
                <p14:modId xmlns:p14="http://schemas.microsoft.com/office/powerpoint/2010/main" val="1742573820"/>
              </p:ext>
            </p:extLst>
          </p:nvPr>
        </p:nvGraphicFramePr>
        <p:xfrm>
          <a:off x="815752" y="771550"/>
          <a:ext cx="7512496" cy="2536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815752" y="2925831"/>
            <a:ext cx="1723549" cy="461665"/>
          </a:xfrm>
          <a:prstGeom prst="rect">
            <a:avLst/>
          </a:prstGeom>
          <a:noFill/>
        </p:spPr>
        <p:txBody>
          <a:bodyPr wrap="none" rtlCol="0">
            <a:spAutoFit/>
          </a:bodyPr>
          <a:lstStyle/>
          <a:p>
            <a:r>
              <a:rPr lang="zh-CN" altLang="en-US" sz="800" dirty="0"/>
              <a:t>比如：高宽、内外边距、背景色等</a:t>
            </a:r>
            <a:endParaRPr lang="en-US" altLang="zh-CN" sz="800" dirty="0"/>
          </a:p>
          <a:p>
            <a:endParaRPr lang="en-US" altLang="zh-CN" sz="800" dirty="0"/>
          </a:p>
          <a:p>
            <a:r>
              <a:rPr lang="zh-CN" altLang="en-US" sz="800" dirty="0"/>
              <a:t>可以配置出静态页面效果</a:t>
            </a:r>
          </a:p>
        </p:txBody>
      </p:sp>
      <p:sp>
        <p:nvSpPr>
          <p:cNvPr id="7" name="文本框 6"/>
          <p:cNvSpPr txBox="1"/>
          <p:nvPr/>
        </p:nvSpPr>
        <p:spPr>
          <a:xfrm>
            <a:off x="2564956" y="2926728"/>
            <a:ext cx="2244525" cy="461665"/>
          </a:xfrm>
          <a:prstGeom prst="rect">
            <a:avLst/>
          </a:prstGeom>
          <a:noFill/>
        </p:spPr>
        <p:txBody>
          <a:bodyPr wrap="none" rtlCol="0">
            <a:spAutoFit/>
          </a:bodyPr>
          <a:lstStyle/>
          <a:p>
            <a:r>
              <a:rPr lang="zh-CN" altLang="en-US" sz="800" dirty="0"/>
              <a:t>比如：</a:t>
            </a:r>
            <a:r>
              <a:rPr lang="en-US" altLang="zh-CN" sz="800" dirty="0"/>
              <a:t>Vue </a:t>
            </a:r>
            <a:r>
              <a:rPr lang="zh-CN" altLang="en-US" sz="800" dirty="0"/>
              <a:t>组件的事件、文本等基础属性配置</a:t>
            </a:r>
            <a:endParaRPr lang="en-US" altLang="zh-CN" sz="800" dirty="0"/>
          </a:p>
          <a:p>
            <a:endParaRPr lang="en-US" altLang="zh-CN" sz="800" dirty="0"/>
          </a:p>
          <a:p>
            <a:r>
              <a:rPr lang="zh-CN" altLang="en-US" sz="800" dirty="0"/>
              <a:t>可配置出带组件支持的交互效果的页面</a:t>
            </a:r>
          </a:p>
        </p:txBody>
      </p:sp>
      <p:sp>
        <p:nvSpPr>
          <p:cNvPr id="8" name="文本框 7"/>
          <p:cNvSpPr txBox="1"/>
          <p:nvPr/>
        </p:nvSpPr>
        <p:spPr>
          <a:xfrm>
            <a:off x="4868221" y="2925831"/>
            <a:ext cx="1723549" cy="584775"/>
          </a:xfrm>
          <a:prstGeom prst="rect">
            <a:avLst/>
          </a:prstGeom>
          <a:noFill/>
        </p:spPr>
        <p:txBody>
          <a:bodyPr wrap="none" rtlCol="0">
            <a:spAutoFit/>
          </a:bodyPr>
          <a:lstStyle/>
          <a:p>
            <a:r>
              <a:rPr lang="zh-CN" altLang="en-US" sz="800" dirty="0"/>
              <a:t>比如：</a:t>
            </a:r>
            <a:r>
              <a:rPr lang="en-US" altLang="zh-CN" sz="800" dirty="0"/>
              <a:t>ajax</a:t>
            </a:r>
            <a:r>
              <a:rPr lang="zh-CN" altLang="en-US" sz="800" dirty="0"/>
              <a:t>请求、变量定义、</a:t>
            </a:r>
            <a:endParaRPr lang="en-US" altLang="zh-CN" sz="800" dirty="0"/>
          </a:p>
          <a:p>
            <a:r>
              <a:rPr lang="zh-CN" altLang="en-US" sz="800" dirty="0"/>
              <a:t>数组</a:t>
            </a:r>
            <a:r>
              <a:rPr lang="en-US" altLang="zh-CN" sz="800" dirty="0"/>
              <a:t>\</a:t>
            </a:r>
            <a:r>
              <a:rPr lang="zh-CN" altLang="en-US" sz="800" dirty="0"/>
              <a:t>字符串等处理</a:t>
            </a:r>
            <a:endParaRPr lang="en-US" altLang="zh-CN" sz="800" dirty="0"/>
          </a:p>
          <a:p>
            <a:endParaRPr lang="en-US" altLang="zh-CN" sz="800" dirty="0"/>
          </a:p>
          <a:p>
            <a:r>
              <a:rPr lang="zh-CN" altLang="en-US" sz="800" dirty="0"/>
              <a:t>可配置出带有数据交互效果的页面</a:t>
            </a:r>
          </a:p>
        </p:txBody>
      </p:sp>
      <p:sp>
        <p:nvSpPr>
          <p:cNvPr id="9" name="文本框 8"/>
          <p:cNvSpPr txBox="1"/>
          <p:nvPr/>
        </p:nvSpPr>
        <p:spPr>
          <a:xfrm>
            <a:off x="6925201" y="2925830"/>
            <a:ext cx="1571264" cy="461665"/>
          </a:xfrm>
          <a:prstGeom prst="rect">
            <a:avLst/>
          </a:prstGeom>
          <a:noFill/>
        </p:spPr>
        <p:txBody>
          <a:bodyPr wrap="none" rtlCol="0">
            <a:spAutoFit/>
          </a:bodyPr>
          <a:lstStyle/>
          <a:p>
            <a:r>
              <a:rPr lang="zh-CN" altLang="en-US" sz="800" dirty="0"/>
              <a:t>比如：</a:t>
            </a:r>
            <a:r>
              <a:rPr lang="en-US" altLang="zh-CN" sz="800" dirty="0" err="1"/>
              <a:t>Vuejs</a:t>
            </a:r>
            <a:r>
              <a:rPr lang="zh-CN" altLang="en-US" sz="800" dirty="0"/>
              <a:t>的指令、模板使用</a:t>
            </a:r>
            <a:endParaRPr lang="en-US" altLang="zh-CN" sz="800" dirty="0"/>
          </a:p>
          <a:p>
            <a:endParaRPr lang="en-US" altLang="zh-CN" sz="800" dirty="0"/>
          </a:p>
          <a:p>
            <a:r>
              <a:rPr lang="zh-CN" altLang="en-US" sz="800" dirty="0"/>
              <a:t>可实现页面复杂交互</a:t>
            </a:r>
          </a:p>
        </p:txBody>
      </p:sp>
      <p:sp>
        <p:nvSpPr>
          <p:cNvPr id="10" name="文本框 9"/>
          <p:cNvSpPr txBox="1"/>
          <p:nvPr/>
        </p:nvSpPr>
        <p:spPr>
          <a:xfrm>
            <a:off x="2055926" y="3867894"/>
            <a:ext cx="5032147" cy="369332"/>
          </a:xfrm>
          <a:prstGeom prst="rect">
            <a:avLst/>
          </a:prstGeom>
          <a:noFill/>
        </p:spPr>
        <p:txBody>
          <a:bodyPr wrap="none" rtlCol="0">
            <a:spAutoFit/>
          </a:bodyPr>
          <a:lstStyle/>
          <a:p>
            <a:r>
              <a:rPr lang="zh-CN" altLang="en-US" dirty="0"/>
              <a:t>与</a:t>
            </a:r>
            <a:r>
              <a:rPr lang="zh-CN" altLang="en-US" dirty="0">
                <a:solidFill>
                  <a:srgbClr val="FF0000"/>
                </a:solidFill>
              </a:rPr>
              <a:t>纯开发技术栈完全</a:t>
            </a:r>
            <a:r>
              <a:rPr lang="zh-CN" altLang="en-US" dirty="0"/>
              <a:t>一致，</a:t>
            </a:r>
            <a:r>
              <a:rPr lang="zh-CN" altLang="en-US" dirty="0">
                <a:solidFill>
                  <a:srgbClr val="FF0000"/>
                </a:solidFill>
              </a:rPr>
              <a:t>不需要</a:t>
            </a:r>
            <a:r>
              <a:rPr lang="zh-CN" altLang="en-US" dirty="0"/>
              <a:t>学习</a:t>
            </a:r>
            <a:r>
              <a:rPr lang="zh-CN" altLang="en-US" dirty="0">
                <a:solidFill>
                  <a:srgbClr val="FF0000"/>
                </a:solidFill>
              </a:rPr>
              <a:t>额外</a:t>
            </a:r>
            <a:r>
              <a:rPr lang="zh-CN" altLang="en-US" dirty="0"/>
              <a:t>语法</a:t>
            </a:r>
          </a:p>
        </p:txBody>
      </p:sp>
    </p:spTree>
    <p:extLst>
      <p:ext uri="{BB962C8B-B14F-4D97-AF65-F5344CB8AC3E}">
        <p14:creationId xmlns:p14="http://schemas.microsoft.com/office/powerpoint/2010/main" val="37931003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蓝鲸可视化开发平台 </a:t>
            </a:r>
            <a:r>
              <a:rPr lang="en-US" altLang="zh-CN" dirty="0"/>
              <a:t>——</a:t>
            </a:r>
            <a:r>
              <a:rPr lang="zh-CN" altLang="en-US" dirty="0"/>
              <a:t> 为不同用户解决什么问题</a:t>
            </a:r>
            <a:endParaRPr kumimoji="1" lang="zh-CN" altLang="en-US" dirty="0"/>
          </a:p>
        </p:txBody>
      </p:sp>
      <p:graphicFrame>
        <p:nvGraphicFramePr>
          <p:cNvPr id="2" name="表格 1"/>
          <p:cNvGraphicFramePr>
            <a:graphicFrameLocks noGrp="1"/>
          </p:cNvGraphicFramePr>
          <p:nvPr>
            <p:custDataLst>
              <p:tags r:id="rId1"/>
            </p:custDataLst>
            <p:extLst>
              <p:ext uri="{D42A27DB-BD31-4B8C-83A1-F6EECF244321}">
                <p14:modId xmlns:p14="http://schemas.microsoft.com/office/powerpoint/2010/main" val="3175959947"/>
              </p:ext>
            </p:extLst>
          </p:nvPr>
        </p:nvGraphicFramePr>
        <p:xfrm>
          <a:off x="1047280" y="1131590"/>
          <a:ext cx="7049439" cy="3168354"/>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4817191">
                  <a:extLst>
                    <a:ext uri="{9D8B030D-6E8A-4147-A177-3AD203B41FA5}">
                      <a16:colId xmlns:a16="http://schemas.microsoft.com/office/drawing/2014/main" val="20002"/>
                    </a:ext>
                  </a:extLst>
                </a:gridCol>
              </a:tblGrid>
              <a:tr h="528059">
                <a:tc>
                  <a:txBody>
                    <a:bodyPr/>
                    <a:lstStyle/>
                    <a:p>
                      <a:pPr algn="ctr"/>
                      <a:r>
                        <a:rPr lang="zh-CN" altLang="en-US" sz="1000" dirty="0"/>
                        <a:t>用户</a:t>
                      </a:r>
                    </a:p>
                  </a:txBody>
                  <a:tcPr anchor="ctr"/>
                </a:tc>
                <a:tc>
                  <a:txBody>
                    <a:bodyPr/>
                    <a:lstStyle/>
                    <a:p>
                      <a:pPr algn="ctr"/>
                      <a:endParaRPr lang="zh-CN" altLang="en-US" sz="1000" dirty="0"/>
                    </a:p>
                  </a:txBody>
                  <a:tcPr anchor="ctr"/>
                </a:tc>
                <a:tc>
                  <a:txBody>
                    <a:bodyPr/>
                    <a:lstStyle/>
                    <a:p>
                      <a:pPr algn="ctr"/>
                      <a:r>
                        <a:rPr lang="zh-CN" altLang="en-US" sz="1000" dirty="0"/>
                        <a:t>收益</a:t>
                      </a:r>
                    </a:p>
                  </a:txBody>
                  <a:tcPr anchor="ctr"/>
                </a:tc>
                <a:extLst>
                  <a:ext uri="{0D108BD9-81ED-4DB2-BD59-A6C34878D82A}">
                    <a16:rowId xmlns:a16="http://schemas.microsoft.com/office/drawing/2014/main" val="10000"/>
                  </a:ext>
                </a:extLst>
              </a:tr>
              <a:tr h="528059">
                <a:tc rowSpan="2">
                  <a:txBody>
                    <a:bodyPr/>
                    <a:lstStyle/>
                    <a:p>
                      <a:pPr algn="ctr"/>
                      <a:r>
                        <a:rPr lang="zh-CN" altLang="en-US" sz="1000" dirty="0"/>
                        <a:t>开发</a:t>
                      </a:r>
                    </a:p>
                  </a:txBody>
                  <a:tcPr anchor="ctr"/>
                </a:tc>
                <a:tc>
                  <a:txBody>
                    <a:bodyPr/>
                    <a:lstStyle/>
                    <a:p>
                      <a:pPr algn="ctr"/>
                      <a:r>
                        <a:rPr lang="zh-CN" altLang="en-US" sz="1000" dirty="0"/>
                        <a:t>初学者</a:t>
                      </a:r>
                    </a:p>
                  </a:txBody>
                  <a:tcPr anchor="ctr"/>
                </a:tc>
                <a:tc>
                  <a:txBody>
                    <a:bodyPr/>
                    <a:lstStyle/>
                    <a:p>
                      <a:pPr algn="ctr"/>
                      <a:r>
                        <a:rPr lang="zh-CN" altLang="en-US" sz="1000" dirty="0"/>
                        <a:t>降低开发入门门槛、提供应用工程源码参考</a:t>
                      </a:r>
                    </a:p>
                  </a:txBody>
                  <a:tcPr anchor="ctr"/>
                </a:tc>
                <a:extLst>
                  <a:ext uri="{0D108BD9-81ED-4DB2-BD59-A6C34878D82A}">
                    <a16:rowId xmlns:a16="http://schemas.microsoft.com/office/drawing/2014/main" val="10001"/>
                  </a:ext>
                </a:extLst>
              </a:tr>
              <a:tr h="528059">
                <a:tc vMerge="1">
                  <a:txBody>
                    <a:bodyPr/>
                    <a:lstStyle/>
                    <a:p>
                      <a:endParaRPr lang="zh-CN"/>
                    </a:p>
                  </a:txBody>
                  <a:tcPr/>
                </a:tc>
                <a:tc>
                  <a:txBody>
                    <a:bodyPr/>
                    <a:lstStyle/>
                    <a:p>
                      <a:pPr algn="ctr"/>
                      <a:r>
                        <a:rPr lang="zh-CN" altLang="en-US" sz="1000" dirty="0"/>
                        <a:t>有经验者</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dirty="0"/>
                        <a:t>无需重复码代码，提升效率</a:t>
                      </a:r>
                    </a:p>
                  </a:txBody>
                  <a:tcPr anchor="ctr"/>
                </a:tc>
                <a:extLst>
                  <a:ext uri="{0D108BD9-81ED-4DB2-BD59-A6C34878D82A}">
                    <a16:rowId xmlns:a16="http://schemas.microsoft.com/office/drawing/2014/main" val="10002"/>
                  </a:ext>
                </a:extLst>
              </a:tr>
              <a:tr h="52805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dirty="0"/>
                        <a:t>提需求方</a:t>
                      </a:r>
                    </a:p>
                  </a:txBody>
                  <a:tcPr anchor="ctr"/>
                </a:tc>
                <a:tc>
                  <a:txBody>
                    <a:bodyPr/>
                    <a:lstStyle/>
                    <a:p>
                      <a:pPr algn="ctr"/>
                      <a:endParaRPr lang="zh-CN" altLang="en-US" sz="1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dirty="0"/>
                        <a:t>简单场景自己制作工具</a:t>
                      </a:r>
                    </a:p>
                  </a:txBody>
                  <a:tcPr anchor="ctr"/>
                </a:tc>
                <a:extLst>
                  <a:ext uri="{0D108BD9-81ED-4DB2-BD59-A6C34878D82A}">
                    <a16:rowId xmlns:a16="http://schemas.microsoft.com/office/drawing/2014/main" val="10003"/>
                  </a:ext>
                </a:extLst>
              </a:tr>
              <a:tr h="52805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dirty="0"/>
                        <a:t>产品经理</a:t>
                      </a:r>
                    </a:p>
                  </a:txBody>
                  <a:tcPr anchor="ctr"/>
                </a:tc>
                <a:tc>
                  <a:txBody>
                    <a:bodyPr/>
                    <a:lstStyle/>
                    <a:p>
                      <a:pPr algn="ctr"/>
                      <a:endParaRPr lang="zh-CN" altLang="en-US" sz="1000" dirty="0"/>
                    </a:p>
                  </a:txBody>
                  <a:tcPr anchor="ctr"/>
                </a:tc>
                <a:tc>
                  <a:txBody>
                    <a:bodyPr/>
                    <a:lstStyle/>
                    <a:p>
                      <a:pPr algn="ctr"/>
                      <a:r>
                        <a:rPr kumimoji="1" lang="zh-CN" altLang="en-US" sz="1000" dirty="0"/>
                        <a:t>产品原型绘制、产品设计方案验证</a:t>
                      </a:r>
                      <a:endParaRPr lang="zh-CN" altLang="en-US" sz="1000" dirty="0"/>
                    </a:p>
                  </a:txBody>
                  <a:tcPr anchor="ctr"/>
                </a:tc>
                <a:extLst>
                  <a:ext uri="{0D108BD9-81ED-4DB2-BD59-A6C34878D82A}">
                    <a16:rowId xmlns:a16="http://schemas.microsoft.com/office/drawing/2014/main" val="10004"/>
                  </a:ext>
                </a:extLst>
              </a:tr>
              <a:tr h="528059">
                <a:tc gridSpan="3">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000" dirty="0"/>
                        <a:t>......</a:t>
                      </a:r>
                      <a:endParaRPr kumimoji="1" lang="zh-CN" altLang="en-US" sz="1000" dirty="0"/>
                    </a:p>
                  </a:txBody>
                  <a:tcPr anchor="ct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702915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a:t>
            </a:r>
            <a:r>
              <a:rPr lang="zh-CN" altLang="en-US" dirty="0"/>
              <a:t> 与纯代码开发</a:t>
            </a:r>
            <a:r>
              <a:rPr lang="en-US" altLang="zh-CN" dirty="0"/>
              <a:t>SaaS</a:t>
            </a:r>
            <a:r>
              <a:rPr lang="zh-CN" altLang="en-US" dirty="0"/>
              <a:t>区别</a:t>
            </a:r>
            <a:endParaRPr kumimoji="1" lang="zh-CN" altLang="en-US" dirty="0"/>
          </a:p>
        </p:txBody>
      </p:sp>
      <p:graphicFrame>
        <p:nvGraphicFramePr>
          <p:cNvPr id="11" name="表格 10"/>
          <p:cNvGraphicFramePr>
            <a:graphicFrameLocks noGrp="1"/>
          </p:cNvGraphicFramePr>
          <p:nvPr/>
        </p:nvGraphicFramePr>
        <p:xfrm>
          <a:off x="827584" y="1275604"/>
          <a:ext cx="7488832" cy="2842690"/>
        </p:xfrm>
        <a:graphic>
          <a:graphicData uri="http://schemas.openxmlformats.org/drawingml/2006/table">
            <a:tbl>
              <a:tblPr firstRow="1" bandRow="1">
                <a:tableStyleId>{5C22544A-7EE6-4342-B048-85BDC9FD1C3A}</a:tableStyleId>
              </a:tblPr>
              <a:tblGrid>
                <a:gridCol w="1545567">
                  <a:extLst>
                    <a:ext uri="{9D8B030D-6E8A-4147-A177-3AD203B41FA5}">
                      <a16:colId xmlns:a16="http://schemas.microsoft.com/office/drawing/2014/main" val="20000"/>
                    </a:ext>
                  </a:extLst>
                </a:gridCol>
                <a:gridCol w="2827101">
                  <a:extLst>
                    <a:ext uri="{9D8B030D-6E8A-4147-A177-3AD203B41FA5}">
                      <a16:colId xmlns:a16="http://schemas.microsoft.com/office/drawing/2014/main" val="20001"/>
                    </a:ext>
                  </a:extLst>
                </a:gridCol>
                <a:gridCol w="1545567">
                  <a:extLst>
                    <a:ext uri="{9D8B030D-6E8A-4147-A177-3AD203B41FA5}">
                      <a16:colId xmlns:a16="http://schemas.microsoft.com/office/drawing/2014/main" val="20002"/>
                    </a:ext>
                  </a:extLst>
                </a:gridCol>
                <a:gridCol w="1570597">
                  <a:extLst>
                    <a:ext uri="{9D8B030D-6E8A-4147-A177-3AD203B41FA5}">
                      <a16:colId xmlns:a16="http://schemas.microsoft.com/office/drawing/2014/main" val="20003"/>
                    </a:ext>
                  </a:extLst>
                </a:gridCol>
              </a:tblGrid>
              <a:tr h="470491">
                <a:tc>
                  <a:txBody>
                    <a:bodyPr/>
                    <a:lstStyle/>
                    <a:p>
                      <a:pPr algn="ctr"/>
                      <a:endParaRPr lang="zh-CN" altLang="en-US" sz="1000" dirty="0">
                        <a:latin typeface="+mn-ea"/>
                        <a:ea typeface="+mn-ea"/>
                      </a:endParaRPr>
                    </a:p>
                  </a:txBody>
                  <a:tcPr anchor="ctr"/>
                </a:tc>
                <a:tc>
                  <a:txBody>
                    <a:bodyPr/>
                    <a:lstStyle/>
                    <a:p>
                      <a:pPr algn="ctr"/>
                      <a:r>
                        <a:rPr lang="zh-CN" altLang="en-US" sz="1000" dirty="0">
                          <a:latin typeface="+mn-ea"/>
                          <a:ea typeface="+mn-ea"/>
                        </a:rPr>
                        <a:t>学习技术点</a:t>
                      </a:r>
                    </a:p>
                  </a:txBody>
                  <a:tcPr anchor="ctr"/>
                </a:tc>
                <a:tc>
                  <a:txBody>
                    <a:bodyPr/>
                    <a:lstStyle/>
                    <a:p>
                      <a:pPr algn="ctr"/>
                      <a:r>
                        <a:rPr lang="zh-CN" altLang="en-US" sz="1000" dirty="0">
                          <a:latin typeface="+mn-ea"/>
                          <a:ea typeface="+mn-ea"/>
                        </a:rPr>
                        <a:t>纯代码开发</a:t>
                      </a:r>
                    </a:p>
                  </a:txBody>
                  <a:tcPr anchor="ctr"/>
                </a:tc>
                <a:tc>
                  <a:txBody>
                    <a:bodyPr/>
                    <a:lstStyle/>
                    <a:p>
                      <a:pPr algn="ctr"/>
                      <a:r>
                        <a:rPr lang="en-US" altLang="zh-CN" sz="1000" dirty="0">
                          <a:latin typeface="+mn-ea"/>
                          <a:ea typeface="+mn-ea"/>
                        </a:rPr>
                        <a:t>LessCode</a:t>
                      </a:r>
                      <a:r>
                        <a:rPr lang="zh-CN" altLang="en-US" sz="1000" dirty="0">
                          <a:latin typeface="+mn-ea"/>
                          <a:ea typeface="+mn-ea"/>
                        </a:rPr>
                        <a:t>开发</a:t>
                      </a:r>
                    </a:p>
                  </a:txBody>
                  <a:tcPr anchor="ctr"/>
                </a:tc>
                <a:extLst>
                  <a:ext uri="{0D108BD9-81ED-4DB2-BD59-A6C34878D82A}">
                    <a16:rowId xmlns:a16="http://schemas.microsoft.com/office/drawing/2014/main" val="10000"/>
                  </a:ext>
                </a:extLst>
              </a:tr>
              <a:tr h="470491">
                <a:tc rowSpan="4">
                  <a:txBody>
                    <a:bodyPr/>
                    <a:lstStyle/>
                    <a:p>
                      <a:pPr algn="ctr"/>
                      <a:r>
                        <a:rPr lang="zh-CN" altLang="en-US" sz="1000" dirty="0">
                          <a:latin typeface="+mn-ea"/>
                          <a:ea typeface="+mn-ea"/>
                        </a:rPr>
                        <a:t>前端技术</a:t>
                      </a:r>
                    </a:p>
                  </a:txBody>
                  <a:tcPr anchor="ctr"/>
                </a:tc>
                <a:tc>
                  <a:txBody>
                    <a:bodyPr/>
                    <a:lstStyle/>
                    <a:p>
                      <a:pPr algn="ctr"/>
                      <a:r>
                        <a:rPr lang="zh-CN" altLang="en-US" sz="1000" dirty="0">
                          <a:latin typeface="+mn-ea"/>
                          <a:ea typeface="+mn-ea"/>
                        </a:rPr>
                        <a:t>前端开发框架</a:t>
                      </a:r>
                    </a:p>
                  </a:txBody>
                  <a:tcPr anchor="ctr"/>
                </a:tc>
                <a:tc>
                  <a:txBody>
                    <a:bodyPr/>
                    <a:lstStyle/>
                    <a:p>
                      <a:pPr algn="ctr"/>
                      <a:endParaRPr lang="zh-CN" altLang="en-US" sz="1400" dirty="0">
                        <a:solidFill>
                          <a:srgbClr val="C00000"/>
                        </a:solidFill>
                        <a:latin typeface="+mn-ea"/>
                        <a:ea typeface="+mn-ea"/>
                      </a:endParaRPr>
                    </a:p>
                  </a:txBody>
                  <a:tcPr anchor="ctr"/>
                </a:tc>
                <a:tc>
                  <a:txBody>
                    <a:bodyPr/>
                    <a:lstStyle/>
                    <a:p>
                      <a:pPr algn="l"/>
                      <a:r>
                        <a:rPr lang="zh-CN" altLang="en-US" sz="1800" dirty="0">
                          <a:solidFill>
                            <a:srgbClr val="FF0000"/>
                          </a:solidFill>
                          <a:latin typeface="+mn-ea"/>
                          <a:ea typeface="+mn-ea"/>
                        </a:rPr>
                        <a:t>⚡</a:t>
                      </a:r>
                      <a:r>
                        <a:rPr lang="zh-CN" altLang="en-US" sz="1800" dirty="0">
                          <a:solidFill>
                            <a:srgbClr val="00B050"/>
                          </a:solidFill>
                          <a:latin typeface="+mn-ea"/>
                          <a:ea typeface="+mn-ea"/>
                        </a:rPr>
                        <a:t> </a:t>
                      </a:r>
                      <a:r>
                        <a:rPr lang="zh-CN" altLang="en-US" sz="800" dirty="0">
                          <a:solidFill>
                            <a:schemeClr val="tx1"/>
                          </a:solidFill>
                          <a:latin typeface="+mn-ea"/>
                          <a:ea typeface="+mn-ea"/>
                        </a:rPr>
                        <a:t>平台内置集成编译打包、预览、部署</a:t>
                      </a:r>
                    </a:p>
                  </a:txBody>
                  <a:tcPr anchor="ctr"/>
                </a:tc>
                <a:extLst>
                  <a:ext uri="{0D108BD9-81ED-4DB2-BD59-A6C34878D82A}">
                    <a16:rowId xmlns:a16="http://schemas.microsoft.com/office/drawing/2014/main" val="10001"/>
                  </a:ext>
                </a:extLst>
              </a:tr>
              <a:tr h="455857">
                <a:tc vMerge="1">
                  <a:txBody>
                    <a:bodyPr/>
                    <a:lstStyle/>
                    <a:p>
                      <a:endParaRPr lang="zh-CN"/>
                    </a:p>
                  </a:txBody>
                  <a:tcPr anchor="ctr"/>
                </a:tc>
                <a:tc>
                  <a:txBody>
                    <a:bodyPr/>
                    <a:lstStyle/>
                    <a:p>
                      <a:pPr algn="ctr"/>
                      <a:r>
                        <a:rPr lang="en-US" altLang="zh-CN" sz="1000" dirty="0">
                          <a:latin typeface="+mn-ea"/>
                          <a:ea typeface="+mn-ea"/>
                        </a:rPr>
                        <a:t>Vuejs </a:t>
                      </a:r>
                      <a:r>
                        <a:rPr lang="zh-CN" altLang="en-US" sz="1000" dirty="0">
                          <a:latin typeface="+mn-ea"/>
                          <a:ea typeface="+mn-ea"/>
                        </a:rPr>
                        <a:t>路由配置语法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000" dirty="0">
                        <a:solidFill>
                          <a:srgbClr val="FF0000"/>
                        </a:solidFill>
                        <a:latin typeface="+mn-ea"/>
                        <a:ea typeface="+mn-ea"/>
                      </a:endParaRPr>
                    </a:p>
                  </a:txBody>
                  <a:tcPr anchor="ctr"/>
                </a:tc>
                <a:tc>
                  <a:txBody>
                    <a:bodyPr/>
                    <a:lstStyle/>
                    <a:p>
                      <a:pPr algn="l"/>
                      <a:r>
                        <a:rPr lang="zh-CN" altLang="en-US" sz="1800" dirty="0">
                          <a:solidFill>
                            <a:srgbClr val="FF0000"/>
                          </a:solidFill>
                          <a:latin typeface="+mn-ea"/>
                          <a:ea typeface="+mn-ea"/>
                        </a:rPr>
                        <a:t>⚡</a:t>
                      </a:r>
                      <a:r>
                        <a:rPr lang="zh-CN" altLang="en-US" sz="1800" dirty="0">
                          <a:solidFill>
                            <a:srgbClr val="00B050"/>
                          </a:solidFill>
                          <a:latin typeface="+mn-ea"/>
                          <a:ea typeface="+mn-ea"/>
                        </a:rPr>
                        <a:t> </a:t>
                      </a:r>
                      <a:r>
                        <a:rPr lang="zh-CN" altLang="en-US" sz="800" dirty="0">
                          <a:solidFill>
                            <a:schemeClr val="tx1"/>
                          </a:solidFill>
                          <a:latin typeface="+mn-ea"/>
                          <a:ea typeface="+mn-ea"/>
                        </a:rPr>
                        <a:t>可视化路由树配置</a:t>
                      </a:r>
                      <a:r>
                        <a:rPr lang="zh-CN" altLang="en-US" sz="800" dirty="0">
                          <a:solidFill>
                            <a:srgbClr val="00B050"/>
                          </a:solidFill>
                          <a:latin typeface="+mn-ea"/>
                          <a:ea typeface="+mn-ea"/>
                        </a:rPr>
                        <a:t>   </a:t>
                      </a:r>
                      <a:endParaRPr lang="zh-CN" altLang="en-US" sz="800" dirty="0">
                        <a:latin typeface="+mn-ea"/>
                        <a:ea typeface="+mn-ea"/>
                      </a:endParaRPr>
                    </a:p>
                  </a:txBody>
                  <a:tcPr anchor="ctr"/>
                </a:tc>
                <a:extLst>
                  <a:ext uri="{0D108BD9-81ED-4DB2-BD59-A6C34878D82A}">
                    <a16:rowId xmlns:a16="http://schemas.microsoft.com/office/drawing/2014/main" val="10002"/>
                  </a:ext>
                </a:extLst>
              </a:tr>
              <a:tr h="470491">
                <a:tc vMerge="1">
                  <a:txBody>
                    <a:bodyPr/>
                    <a:lstStyle/>
                    <a:p>
                      <a:endParaRPr lang="zh-CN"/>
                    </a:p>
                  </a:txBody>
                  <a:tcPr anchor="ctr"/>
                </a:tc>
                <a:tc>
                  <a:txBody>
                    <a:bodyPr/>
                    <a:lstStyle/>
                    <a:p>
                      <a:pPr algn="ctr"/>
                      <a:r>
                        <a:rPr kumimoji="1" lang="en-US" altLang="zh-CN" sz="1000" dirty="0">
                          <a:latin typeface="+mn-ea"/>
                          <a:ea typeface="+mn-ea"/>
                        </a:rPr>
                        <a:t>Vuejs</a:t>
                      </a:r>
                      <a:r>
                        <a:rPr kumimoji="1" lang="zh-CN" altLang="en-US" sz="1000" dirty="0">
                          <a:latin typeface="+mn-ea"/>
                          <a:ea typeface="+mn-ea"/>
                        </a:rPr>
                        <a:t> 大量的语法</a:t>
                      </a:r>
                      <a:endParaRPr lang="zh-CN" altLang="en-US" sz="1000" dirty="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000" dirty="0">
                        <a:solidFill>
                          <a:srgbClr val="FF0000"/>
                        </a:solidFill>
                        <a:latin typeface="+mn-ea"/>
                        <a:ea typeface="+mn-ea"/>
                      </a:endParaRPr>
                    </a:p>
                  </a:txBody>
                  <a:tcPr anchor="ctr"/>
                </a:tc>
                <a:tc>
                  <a:txBody>
                    <a:bodyPr/>
                    <a:lstStyle/>
                    <a:p>
                      <a:pPr algn="l"/>
                      <a:r>
                        <a:rPr lang="zh-CN" altLang="en-US" sz="1800" dirty="0">
                          <a:solidFill>
                            <a:srgbClr val="FF0000"/>
                          </a:solidFill>
                          <a:latin typeface="+mn-ea"/>
                          <a:ea typeface="+mn-ea"/>
                        </a:rPr>
                        <a:t>⚡</a:t>
                      </a:r>
                      <a:r>
                        <a:rPr lang="zh-CN" altLang="en-US" sz="1800" dirty="0">
                          <a:solidFill>
                            <a:srgbClr val="00B050"/>
                          </a:solidFill>
                          <a:latin typeface="+mn-ea"/>
                          <a:ea typeface="+mn-ea"/>
                        </a:rPr>
                        <a:t> </a:t>
                      </a:r>
                      <a:r>
                        <a:rPr lang="zh-CN" altLang="en-US" sz="800" dirty="0">
                          <a:solidFill>
                            <a:schemeClr val="tx1"/>
                          </a:solidFill>
                          <a:latin typeface="+mn-ea"/>
                          <a:ea typeface="+mn-ea"/>
                        </a:rPr>
                        <a:t>了解指令、</a:t>
                      </a:r>
                      <a:r>
                        <a:rPr lang="en-US" altLang="zh-CN" sz="800" dirty="0">
                          <a:solidFill>
                            <a:schemeClr val="tx1"/>
                          </a:solidFill>
                          <a:latin typeface="+mn-ea"/>
                          <a:ea typeface="+mn-ea"/>
                        </a:rPr>
                        <a:t>http</a:t>
                      </a:r>
                      <a:r>
                        <a:rPr lang="zh-CN" altLang="en-US" sz="800" dirty="0">
                          <a:solidFill>
                            <a:schemeClr val="tx1"/>
                          </a:solidFill>
                          <a:latin typeface="+mn-ea"/>
                          <a:ea typeface="+mn-ea"/>
                        </a:rPr>
                        <a:t>调用基础使用即可</a:t>
                      </a:r>
                    </a:p>
                  </a:txBody>
                  <a:tcPr anchor="ctr"/>
                </a:tc>
                <a:extLst>
                  <a:ext uri="{0D108BD9-81ED-4DB2-BD59-A6C34878D82A}">
                    <a16:rowId xmlns:a16="http://schemas.microsoft.com/office/drawing/2014/main" val="10003"/>
                  </a:ext>
                </a:extLst>
              </a:tr>
              <a:tr h="470491">
                <a:tc vMerge="1">
                  <a:txBody>
                    <a:bodyPr/>
                    <a:lstStyle/>
                    <a:p>
                      <a:endParaRPr lang="zh-CN"/>
                    </a:p>
                  </a:txBody>
                  <a:tcPr anchor="ctr"/>
                </a:tc>
                <a:tc>
                  <a:txBody>
                    <a:bodyPr/>
                    <a:lstStyle/>
                    <a:p>
                      <a:pPr algn="ctr"/>
                      <a:r>
                        <a:rPr kumimoji="1" lang="en-US" altLang="zh-CN" sz="1000" dirty="0">
                          <a:latin typeface="+mn-ea"/>
                          <a:ea typeface="+mn-ea"/>
                        </a:rPr>
                        <a:t>Vue</a:t>
                      </a:r>
                      <a:r>
                        <a:rPr kumimoji="1" lang="zh-CN" altLang="en-US" sz="1000" dirty="0">
                          <a:latin typeface="+mn-ea"/>
                          <a:ea typeface="+mn-ea"/>
                        </a:rPr>
                        <a:t> 组件使用</a:t>
                      </a:r>
                      <a:endParaRPr lang="zh-CN" altLang="en-US" sz="1000" dirty="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000" dirty="0">
                        <a:solidFill>
                          <a:srgbClr val="FF0000"/>
                        </a:solidFill>
                        <a:latin typeface="+mn-ea"/>
                        <a:ea typeface="+mn-ea"/>
                      </a:endParaRPr>
                    </a:p>
                  </a:txBody>
                  <a:tcPr anchor="ctr"/>
                </a:tc>
                <a:tc>
                  <a:txBody>
                    <a:bodyPr/>
                    <a:lstStyle/>
                    <a:p>
                      <a:pPr algn="l"/>
                      <a:r>
                        <a:rPr lang="zh-CN" altLang="en-US" sz="1800" dirty="0">
                          <a:solidFill>
                            <a:srgbClr val="FF0000"/>
                          </a:solidFill>
                          <a:latin typeface="+mn-ea"/>
                          <a:ea typeface="+mn-ea"/>
                        </a:rPr>
                        <a:t>⚡</a:t>
                      </a:r>
                      <a:r>
                        <a:rPr lang="zh-CN" altLang="en-US" sz="1000" dirty="0">
                          <a:solidFill>
                            <a:srgbClr val="00B050"/>
                          </a:solidFill>
                          <a:latin typeface="+mn-ea"/>
                          <a:ea typeface="+mn-ea"/>
                        </a:rPr>
                        <a:t> </a:t>
                      </a:r>
                      <a:r>
                        <a:rPr lang="zh-CN" altLang="en-US" sz="800" dirty="0">
                          <a:solidFill>
                            <a:schemeClr val="tx1"/>
                          </a:solidFill>
                          <a:latin typeface="+mn-ea"/>
                          <a:ea typeface="+mn-ea"/>
                        </a:rPr>
                        <a:t>可视化配置使用</a:t>
                      </a:r>
                    </a:p>
                  </a:txBody>
                  <a:tcPr anchor="ctr"/>
                </a:tc>
                <a:extLst>
                  <a:ext uri="{0D108BD9-81ED-4DB2-BD59-A6C34878D82A}">
                    <a16:rowId xmlns:a16="http://schemas.microsoft.com/office/drawing/2014/main" val="10004"/>
                  </a:ext>
                </a:extLst>
              </a:tr>
              <a:tr h="470491">
                <a:tc>
                  <a:txBody>
                    <a:bodyPr/>
                    <a:lstStyle/>
                    <a:p>
                      <a:pPr algn="ctr"/>
                      <a:r>
                        <a:rPr lang="zh-CN" altLang="en-US" sz="1000" dirty="0">
                          <a:latin typeface="+mn-ea"/>
                          <a:ea typeface="+mn-ea"/>
                        </a:rPr>
                        <a:t>后台技术</a:t>
                      </a:r>
                    </a:p>
                  </a:txBody>
                  <a:tcPr anchor="ctr"/>
                </a:tc>
                <a:tc>
                  <a:txBody>
                    <a:bodyPr/>
                    <a:lstStyle/>
                    <a:p>
                      <a:pPr algn="ctr"/>
                      <a:r>
                        <a:rPr lang="en-US" altLang="zh-CN" sz="1000" dirty="0">
                          <a:latin typeface="+mn-ea"/>
                          <a:ea typeface="+mn-ea"/>
                        </a:rPr>
                        <a:t>Python + Django</a:t>
                      </a:r>
                      <a:endParaRPr lang="zh-CN" altLang="en-US" sz="1000" dirty="0">
                        <a:latin typeface="+mn-ea"/>
                        <a:ea typeface="+mn-ea"/>
                      </a:endParaRPr>
                    </a:p>
                  </a:txBody>
                  <a:tcPr anchor="ctr"/>
                </a:tc>
                <a:tc>
                  <a:txBody>
                    <a:bodyPr/>
                    <a:lstStyle/>
                    <a:p>
                      <a:pPr algn="ctr"/>
                      <a:endParaRPr lang="zh-CN" altLang="en-US" sz="1000" dirty="0">
                        <a:latin typeface="+mn-ea"/>
                        <a:ea typeface="+mn-ea"/>
                      </a:endParaRPr>
                    </a:p>
                  </a:txBody>
                  <a:tcPr anchor="ctr"/>
                </a:tc>
                <a:tc>
                  <a:txBody>
                    <a:bodyPr/>
                    <a:lstStyle/>
                    <a:p>
                      <a:pPr algn="ctr"/>
                      <a:r>
                        <a:rPr lang="zh-CN" altLang="en-US" sz="1000" dirty="0">
                          <a:solidFill>
                            <a:srgbClr val="FF0000"/>
                          </a:solidFill>
                          <a:latin typeface="+mn-ea"/>
                          <a:ea typeface="+mn-ea"/>
                        </a:rPr>
                        <a:t> </a:t>
                      </a:r>
                      <a:r>
                        <a:rPr lang="zh-CN" altLang="en-US" sz="800" dirty="0">
                          <a:solidFill>
                            <a:srgbClr val="FF0000"/>
                          </a:solidFill>
                          <a:latin typeface="+mn-ea"/>
                          <a:ea typeface="+mn-ea"/>
                        </a:rPr>
                        <a:t>或</a:t>
                      </a:r>
                      <a:r>
                        <a:rPr lang="zh-CN" altLang="en-US" sz="800" baseline="0" dirty="0">
                          <a:solidFill>
                            <a:srgbClr val="FF0000"/>
                          </a:solidFill>
                          <a:latin typeface="+mn-ea"/>
                          <a:ea typeface="+mn-ea"/>
                        </a:rPr>
                        <a:t> 直接使用网关</a:t>
                      </a:r>
                      <a:r>
                        <a:rPr lang="en-US" altLang="zh-CN" sz="800" baseline="0" dirty="0">
                          <a:solidFill>
                            <a:srgbClr val="FF0000"/>
                          </a:solidFill>
                          <a:latin typeface="+mn-ea"/>
                          <a:ea typeface="+mn-ea"/>
                        </a:rPr>
                        <a:t>API</a:t>
                      </a:r>
                      <a:endParaRPr lang="zh-CN" altLang="en-US" sz="800" dirty="0">
                        <a:latin typeface="+mn-ea"/>
                        <a:ea typeface="+mn-ea"/>
                      </a:endParaRPr>
                    </a:p>
                  </a:txBody>
                  <a:tcPr anchor="ctr"/>
                </a:tc>
                <a:extLst>
                  <a:ext uri="{0D108BD9-81ED-4DB2-BD59-A6C34878D82A}">
                    <a16:rowId xmlns:a16="http://schemas.microsoft.com/office/drawing/2014/main" val="10005"/>
                  </a:ext>
                </a:extLst>
              </a:tr>
            </a:tbl>
          </a:graphicData>
        </a:graphic>
      </p:graphicFrame>
      <p:grpSp>
        <p:nvGrpSpPr>
          <p:cNvPr id="24" name="组合 23"/>
          <p:cNvGrpSpPr/>
          <p:nvPr/>
        </p:nvGrpSpPr>
        <p:grpSpPr>
          <a:xfrm>
            <a:off x="5699128" y="1930719"/>
            <a:ext cx="284033" cy="104532"/>
            <a:chOff x="5652120" y="1906463"/>
            <a:chExt cx="378048" cy="153045"/>
          </a:xfrm>
          <a:solidFill>
            <a:schemeClr val="accent2">
              <a:lumMod val="75000"/>
            </a:schemeClr>
          </a:solidFill>
        </p:grpSpPr>
        <p:sp>
          <p:nvSpPr>
            <p:cNvPr id="20" name="KSO_Shape"/>
            <p:cNvSpPr/>
            <p:nvPr/>
          </p:nvSpPr>
          <p:spPr bwMode="auto">
            <a:xfrm>
              <a:off x="5652120" y="1906463"/>
              <a:ext cx="144016" cy="153045"/>
            </a:xfrm>
            <a:custGeom>
              <a:avLst/>
              <a:gdLst>
                <a:gd name="T0" fmla="*/ 311764 w 3309"/>
                <a:gd name="T1" fmla="*/ 0 h 3211"/>
                <a:gd name="T2" fmla="*/ 1488633 w 3309"/>
                <a:gd name="T3" fmla="*/ 0 h 3211"/>
                <a:gd name="T4" fmla="*/ 1800397 w 3309"/>
                <a:gd name="T5" fmla="*/ 311753 h 3211"/>
                <a:gd name="T6" fmla="*/ 1800397 w 3309"/>
                <a:gd name="T7" fmla="*/ 1435258 h 3211"/>
                <a:gd name="T8" fmla="*/ 1488633 w 3309"/>
                <a:gd name="T9" fmla="*/ 1747011 h 3211"/>
                <a:gd name="T10" fmla="*/ 311764 w 3309"/>
                <a:gd name="T11" fmla="*/ 1747011 h 3211"/>
                <a:gd name="T12" fmla="*/ 0 w 3309"/>
                <a:gd name="T13" fmla="*/ 1435258 h 3211"/>
                <a:gd name="T14" fmla="*/ 0 w 3309"/>
                <a:gd name="T15" fmla="*/ 311753 h 3211"/>
                <a:gd name="T16" fmla="*/ 311764 w 3309"/>
                <a:gd name="T17" fmla="*/ 0 h 3211"/>
                <a:gd name="T18" fmla="*/ 921690 w 3309"/>
                <a:gd name="T19" fmla="*/ 840589 h 3211"/>
                <a:gd name="T20" fmla="*/ 859120 w 3309"/>
                <a:gd name="T21" fmla="*/ 903157 h 3211"/>
                <a:gd name="T22" fmla="*/ 921690 w 3309"/>
                <a:gd name="T23" fmla="*/ 965725 h 3211"/>
                <a:gd name="T24" fmla="*/ 984261 w 3309"/>
                <a:gd name="T25" fmla="*/ 903157 h 3211"/>
                <a:gd name="T26" fmla="*/ 921690 w 3309"/>
                <a:gd name="T27" fmla="*/ 840589 h 3211"/>
                <a:gd name="T28" fmla="*/ 828651 w 3309"/>
                <a:gd name="T29" fmla="*/ 763875 h 3211"/>
                <a:gd name="T30" fmla="*/ 792196 w 3309"/>
                <a:gd name="T31" fmla="*/ 795975 h 3211"/>
                <a:gd name="T32" fmla="*/ 244297 w 3309"/>
                <a:gd name="T33" fmla="*/ 534821 h 3211"/>
                <a:gd name="T34" fmla="*/ 199137 w 3309"/>
                <a:gd name="T35" fmla="*/ 618608 h 3211"/>
                <a:gd name="T36" fmla="*/ 752478 w 3309"/>
                <a:gd name="T37" fmla="*/ 898261 h 3211"/>
                <a:gd name="T38" fmla="*/ 779138 w 3309"/>
                <a:gd name="T39" fmla="*/ 993473 h 3211"/>
                <a:gd name="T40" fmla="*/ 789476 w 3309"/>
                <a:gd name="T41" fmla="*/ 1007075 h 3211"/>
                <a:gd name="T42" fmla="*/ 709495 w 3309"/>
                <a:gd name="T43" fmla="*/ 1089774 h 3211"/>
                <a:gd name="T44" fmla="*/ 749213 w 3309"/>
                <a:gd name="T45" fmla="*/ 1128403 h 3211"/>
                <a:gd name="T46" fmla="*/ 831371 w 3309"/>
                <a:gd name="T47" fmla="*/ 1044072 h 3211"/>
                <a:gd name="T48" fmla="*/ 1008745 w 3309"/>
                <a:gd name="T49" fmla="*/ 1042984 h 3211"/>
                <a:gd name="T50" fmla="*/ 1058257 w 3309"/>
                <a:gd name="T51" fmla="*/ 812842 h 3211"/>
                <a:gd name="T52" fmla="*/ 1057169 w 3309"/>
                <a:gd name="T53" fmla="*/ 811209 h 3211"/>
                <a:gd name="T54" fmla="*/ 1448370 w 3309"/>
                <a:gd name="T55" fmla="*/ 406421 h 3211"/>
                <a:gd name="T56" fmla="*/ 1408652 w 3309"/>
                <a:gd name="T57" fmla="*/ 367792 h 3211"/>
                <a:gd name="T58" fmla="*/ 1050640 w 3309"/>
                <a:gd name="T59" fmla="*/ 737760 h 3211"/>
                <a:gd name="T60" fmla="*/ 1096887 w 3309"/>
                <a:gd name="T61" fmla="*/ 371056 h 3211"/>
                <a:gd name="T62" fmla="*/ 990246 w 3309"/>
                <a:gd name="T63" fmla="*/ 350926 h 3211"/>
                <a:gd name="T64" fmla="*/ 898838 w 3309"/>
                <a:gd name="T65" fmla="*/ 738304 h 3211"/>
                <a:gd name="T66" fmla="*/ 828651 w 3309"/>
                <a:gd name="T67" fmla="*/ 763875 h 3211"/>
                <a:gd name="T68" fmla="*/ 853679 w 3309"/>
                <a:gd name="T69" fmla="*/ 316105 h 3211"/>
                <a:gd name="T70" fmla="*/ 933660 w 3309"/>
                <a:gd name="T71" fmla="*/ 316105 h 3211"/>
                <a:gd name="T72" fmla="*/ 933660 w 3309"/>
                <a:gd name="T73" fmla="*/ 89772 h 3211"/>
                <a:gd name="T74" fmla="*/ 853679 w 3309"/>
                <a:gd name="T75" fmla="*/ 89772 h 3211"/>
                <a:gd name="T76" fmla="*/ 853679 w 3309"/>
                <a:gd name="T77" fmla="*/ 316105 h 3211"/>
                <a:gd name="T78" fmla="*/ 853679 w 3309"/>
                <a:gd name="T79" fmla="*/ 1642005 h 3211"/>
                <a:gd name="T80" fmla="*/ 933660 w 3309"/>
                <a:gd name="T81" fmla="*/ 1642005 h 3211"/>
                <a:gd name="T82" fmla="*/ 933660 w 3309"/>
                <a:gd name="T83" fmla="*/ 1415672 h 3211"/>
                <a:gd name="T84" fmla="*/ 853679 w 3309"/>
                <a:gd name="T85" fmla="*/ 1415672 h 3211"/>
                <a:gd name="T86" fmla="*/ 853679 w 3309"/>
                <a:gd name="T87" fmla="*/ 1642005 h 3211"/>
                <a:gd name="T88" fmla="*/ 1443473 w 3309"/>
                <a:gd name="T89" fmla="*/ 825899 h 3211"/>
                <a:gd name="T90" fmla="*/ 1443473 w 3309"/>
                <a:gd name="T91" fmla="*/ 905878 h 3211"/>
                <a:gd name="T92" fmla="*/ 1669815 w 3309"/>
                <a:gd name="T93" fmla="*/ 905878 h 3211"/>
                <a:gd name="T94" fmla="*/ 1669815 w 3309"/>
                <a:gd name="T95" fmla="*/ 825899 h 3211"/>
                <a:gd name="T96" fmla="*/ 1443473 w 3309"/>
                <a:gd name="T97" fmla="*/ 825899 h 3211"/>
                <a:gd name="T98" fmla="*/ 117524 w 3309"/>
                <a:gd name="T99" fmla="*/ 825899 h 3211"/>
                <a:gd name="T100" fmla="*/ 117524 w 3309"/>
                <a:gd name="T101" fmla="*/ 905878 h 3211"/>
                <a:gd name="T102" fmla="*/ 343865 w 3309"/>
                <a:gd name="T103" fmla="*/ 905878 h 3211"/>
                <a:gd name="T104" fmla="*/ 343865 w 3309"/>
                <a:gd name="T105" fmla="*/ 825899 h 3211"/>
                <a:gd name="T106" fmla="*/ 117524 w 3309"/>
                <a:gd name="T107" fmla="*/ 825899 h 32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09" h="3211">
                  <a:moveTo>
                    <a:pt x="573" y="0"/>
                  </a:moveTo>
                  <a:cubicBezTo>
                    <a:pt x="2736" y="0"/>
                    <a:pt x="2736" y="0"/>
                    <a:pt x="2736" y="0"/>
                  </a:cubicBezTo>
                  <a:cubicBezTo>
                    <a:pt x="3051" y="0"/>
                    <a:pt x="3309" y="258"/>
                    <a:pt x="3309" y="573"/>
                  </a:cubicBezTo>
                  <a:cubicBezTo>
                    <a:pt x="3309" y="2638"/>
                    <a:pt x="3309" y="2638"/>
                    <a:pt x="3309" y="2638"/>
                  </a:cubicBezTo>
                  <a:cubicBezTo>
                    <a:pt x="3309" y="2953"/>
                    <a:pt x="3051" y="3211"/>
                    <a:pt x="2736" y="3211"/>
                  </a:cubicBezTo>
                  <a:cubicBezTo>
                    <a:pt x="573" y="3211"/>
                    <a:pt x="573" y="3211"/>
                    <a:pt x="573" y="3211"/>
                  </a:cubicBezTo>
                  <a:cubicBezTo>
                    <a:pt x="258" y="3211"/>
                    <a:pt x="0" y="2953"/>
                    <a:pt x="0" y="2638"/>
                  </a:cubicBezTo>
                  <a:cubicBezTo>
                    <a:pt x="0" y="573"/>
                    <a:pt x="0" y="573"/>
                    <a:pt x="0" y="573"/>
                  </a:cubicBezTo>
                  <a:cubicBezTo>
                    <a:pt x="0" y="258"/>
                    <a:pt x="258" y="0"/>
                    <a:pt x="573" y="0"/>
                  </a:cubicBezTo>
                  <a:close/>
                  <a:moveTo>
                    <a:pt x="1694" y="1545"/>
                  </a:moveTo>
                  <a:cubicBezTo>
                    <a:pt x="1630" y="1545"/>
                    <a:pt x="1579" y="1597"/>
                    <a:pt x="1579" y="1660"/>
                  </a:cubicBezTo>
                  <a:cubicBezTo>
                    <a:pt x="1579" y="1723"/>
                    <a:pt x="1630" y="1775"/>
                    <a:pt x="1694" y="1775"/>
                  </a:cubicBezTo>
                  <a:cubicBezTo>
                    <a:pt x="1757" y="1775"/>
                    <a:pt x="1809" y="1723"/>
                    <a:pt x="1809" y="1660"/>
                  </a:cubicBezTo>
                  <a:cubicBezTo>
                    <a:pt x="1809" y="1597"/>
                    <a:pt x="1757" y="1545"/>
                    <a:pt x="1694" y="1545"/>
                  </a:cubicBezTo>
                  <a:close/>
                  <a:moveTo>
                    <a:pt x="1523" y="1404"/>
                  </a:moveTo>
                  <a:cubicBezTo>
                    <a:pt x="1497" y="1420"/>
                    <a:pt x="1475" y="1440"/>
                    <a:pt x="1456" y="1463"/>
                  </a:cubicBezTo>
                  <a:cubicBezTo>
                    <a:pt x="1140" y="1273"/>
                    <a:pt x="803" y="1116"/>
                    <a:pt x="449" y="983"/>
                  </a:cubicBezTo>
                  <a:cubicBezTo>
                    <a:pt x="421" y="1034"/>
                    <a:pt x="393" y="1086"/>
                    <a:pt x="366" y="1137"/>
                  </a:cubicBezTo>
                  <a:cubicBezTo>
                    <a:pt x="689" y="1347"/>
                    <a:pt x="1029" y="1517"/>
                    <a:pt x="1383" y="1651"/>
                  </a:cubicBezTo>
                  <a:cubicBezTo>
                    <a:pt x="1382" y="1711"/>
                    <a:pt x="1397" y="1772"/>
                    <a:pt x="1432" y="1826"/>
                  </a:cubicBezTo>
                  <a:cubicBezTo>
                    <a:pt x="1438" y="1835"/>
                    <a:pt x="1444" y="1844"/>
                    <a:pt x="1451" y="1851"/>
                  </a:cubicBezTo>
                  <a:cubicBezTo>
                    <a:pt x="1304" y="2003"/>
                    <a:pt x="1304" y="2003"/>
                    <a:pt x="1304" y="2003"/>
                  </a:cubicBezTo>
                  <a:cubicBezTo>
                    <a:pt x="1377" y="2074"/>
                    <a:pt x="1377" y="2074"/>
                    <a:pt x="1377" y="2074"/>
                  </a:cubicBezTo>
                  <a:cubicBezTo>
                    <a:pt x="1528" y="1919"/>
                    <a:pt x="1528" y="1919"/>
                    <a:pt x="1528" y="1919"/>
                  </a:cubicBezTo>
                  <a:cubicBezTo>
                    <a:pt x="1625" y="1980"/>
                    <a:pt x="1752" y="1983"/>
                    <a:pt x="1854" y="1917"/>
                  </a:cubicBezTo>
                  <a:cubicBezTo>
                    <a:pt x="1996" y="1825"/>
                    <a:pt x="2037" y="1636"/>
                    <a:pt x="1945" y="1494"/>
                  </a:cubicBezTo>
                  <a:cubicBezTo>
                    <a:pt x="1943" y="1491"/>
                    <a:pt x="1943" y="1491"/>
                    <a:pt x="1943" y="1491"/>
                  </a:cubicBezTo>
                  <a:cubicBezTo>
                    <a:pt x="2662" y="747"/>
                    <a:pt x="2662" y="747"/>
                    <a:pt x="2662" y="747"/>
                  </a:cubicBezTo>
                  <a:cubicBezTo>
                    <a:pt x="2589" y="676"/>
                    <a:pt x="2589" y="676"/>
                    <a:pt x="2589" y="676"/>
                  </a:cubicBezTo>
                  <a:cubicBezTo>
                    <a:pt x="1931" y="1356"/>
                    <a:pt x="1931" y="1356"/>
                    <a:pt x="1931" y="1356"/>
                  </a:cubicBezTo>
                  <a:cubicBezTo>
                    <a:pt x="1984" y="1142"/>
                    <a:pt x="2014" y="919"/>
                    <a:pt x="2016" y="682"/>
                  </a:cubicBezTo>
                  <a:cubicBezTo>
                    <a:pt x="1951" y="670"/>
                    <a:pt x="1885" y="658"/>
                    <a:pt x="1820" y="645"/>
                  </a:cubicBezTo>
                  <a:cubicBezTo>
                    <a:pt x="1734" y="876"/>
                    <a:pt x="1680" y="1113"/>
                    <a:pt x="1652" y="1357"/>
                  </a:cubicBezTo>
                  <a:cubicBezTo>
                    <a:pt x="1607" y="1362"/>
                    <a:pt x="1563" y="1378"/>
                    <a:pt x="1523" y="1404"/>
                  </a:cubicBezTo>
                  <a:close/>
                  <a:moveTo>
                    <a:pt x="1569" y="581"/>
                  </a:moveTo>
                  <a:cubicBezTo>
                    <a:pt x="1716" y="581"/>
                    <a:pt x="1716" y="581"/>
                    <a:pt x="1716" y="581"/>
                  </a:cubicBezTo>
                  <a:cubicBezTo>
                    <a:pt x="1716" y="165"/>
                    <a:pt x="1716" y="165"/>
                    <a:pt x="1716" y="165"/>
                  </a:cubicBezTo>
                  <a:cubicBezTo>
                    <a:pt x="1569" y="165"/>
                    <a:pt x="1569" y="165"/>
                    <a:pt x="1569" y="165"/>
                  </a:cubicBezTo>
                  <a:cubicBezTo>
                    <a:pt x="1569" y="581"/>
                    <a:pt x="1569" y="581"/>
                    <a:pt x="1569" y="581"/>
                  </a:cubicBezTo>
                  <a:close/>
                  <a:moveTo>
                    <a:pt x="1569" y="3018"/>
                  </a:moveTo>
                  <a:cubicBezTo>
                    <a:pt x="1716" y="3018"/>
                    <a:pt x="1716" y="3018"/>
                    <a:pt x="1716" y="3018"/>
                  </a:cubicBezTo>
                  <a:cubicBezTo>
                    <a:pt x="1716" y="2602"/>
                    <a:pt x="1716" y="2602"/>
                    <a:pt x="1716" y="2602"/>
                  </a:cubicBezTo>
                  <a:cubicBezTo>
                    <a:pt x="1569" y="2602"/>
                    <a:pt x="1569" y="2602"/>
                    <a:pt x="1569" y="2602"/>
                  </a:cubicBezTo>
                  <a:cubicBezTo>
                    <a:pt x="1569" y="3018"/>
                    <a:pt x="1569" y="3018"/>
                    <a:pt x="1569" y="3018"/>
                  </a:cubicBezTo>
                  <a:close/>
                  <a:moveTo>
                    <a:pt x="2653" y="1518"/>
                  </a:moveTo>
                  <a:cubicBezTo>
                    <a:pt x="2653" y="1665"/>
                    <a:pt x="2653" y="1665"/>
                    <a:pt x="2653" y="1665"/>
                  </a:cubicBezTo>
                  <a:cubicBezTo>
                    <a:pt x="3069" y="1665"/>
                    <a:pt x="3069" y="1665"/>
                    <a:pt x="3069" y="1665"/>
                  </a:cubicBezTo>
                  <a:cubicBezTo>
                    <a:pt x="3069" y="1518"/>
                    <a:pt x="3069" y="1518"/>
                    <a:pt x="3069" y="1518"/>
                  </a:cubicBezTo>
                  <a:cubicBezTo>
                    <a:pt x="2653" y="1518"/>
                    <a:pt x="2653" y="1518"/>
                    <a:pt x="2653" y="1518"/>
                  </a:cubicBezTo>
                  <a:close/>
                  <a:moveTo>
                    <a:pt x="216" y="1518"/>
                  </a:moveTo>
                  <a:cubicBezTo>
                    <a:pt x="216" y="1665"/>
                    <a:pt x="216" y="1665"/>
                    <a:pt x="216" y="1665"/>
                  </a:cubicBezTo>
                  <a:cubicBezTo>
                    <a:pt x="632" y="1665"/>
                    <a:pt x="632" y="1665"/>
                    <a:pt x="632" y="1665"/>
                  </a:cubicBezTo>
                  <a:cubicBezTo>
                    <a:pt x="632" y="1518"/>
                    <a:pt x="632" y="1518"/>
                    <a:pt x="632" y="1518"/>
                  </a:cubicBezTo>
                  <a:lnTo>
                    <a:pt x="216" y="1518"/>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KSO_Shape"/>
            <p:cNvSpPr/>
            <p:nvPr/>
          </p:nvSpPr>
          <p:spPr bwMode="auto">
            <a:xfrm>
              <a:off x="5850136" y="1906463"/>
              <a:ext cx="180032" cy="153045"/>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25" name="组合 24"/>
          <p:cNvGrpSpPr/>
          <p:nvPr/>
        </p:nvGrpSpPr>
        <p:grpSpPr>
          <a:xfrm>
            <a:off x="5699128" y="2442961"/>
            <a:ext cx="284033" cy="104532"/>
            <a:chOff x="5652120" y="1906463"/>
            <a:chExt cx="378048" cy="153045"/>
          </a:xfrm>
          <a:solidFill>
            <a:schemeClr val="accent2">
              <a:lumMod val="75000"/>
            </a:schemeClr>
          </a:solidFill>
        </p:grpSpPr>
        <p:sp>
          <p:nvSpPr>
            <p:cNvPr id="26" name="KSO_Shape"/>
            <p:cNvSpPr/>
            <p:nvPr/>
          </p:nvSpPr>
          <p:spPr bwMode="auto">
            <a:xfrm>
              <a:off x="5652120" y="1906463"/>
              <a:ext cx="144016" cy="153045"/>
            </a:xfrm>
            <a:custGeom>
              <a:avLst/>
              <a:gdLst>
                <a:gd name="T0" fmla="*/ 311764 w 3309"/>
                <a:gd name="T1" fmla="*/ 0 h 3211"/>
                <a:gd name="T2" fmla="*/ 1488633 w 3309"/>
                <a:gd name="T3" fmla="*/ 0 h 3211"/>
                <a:gd name="T4" fmla="*/ 1800397 w 3309"/>
                <a:gd name="T5" fmla="*/ 311753 h 3211"/>
                <a:gd name="T6" fmla="*/ 1800397 w 3309"/>
                <a:gd name="T7" fmla="*/ 1435258 h 3211"/>
                <a:gd name="T8" fmla="*/ 1488633 w 3309"/>
                <a:gd name="T9" fmla="*/ 1747011 h 3211"/>
                <a:gd name="T10" fmla="*/ 311764 w 3309"/>
                <a:gd name="T11" fmla="*/ 1747011 h 3211"/>
                <a:gd name="T12" fmla="*/ 0 w 3309"/>
                <a:gd name="T13" fmla="*/ 1435258 h 3211"/>
                <a:gd name="T14" fmla="*/ 0 w 3309"/>
                <a:gd name="T15" fmla="*/ 311753 h 3211"/>
                <a:gd name="T16" fmla="*/ 311764 w 3309"/>
                <a:gd name="T17" fmla="*/ 0 h 3211"/>
                <a:gd name="T18" fmla="*/ 921690 w 3309"/>
                <a:gd name="T19" fmla="*/ 840589 h 3211"/>
                <a:gd name="T20" fmla="*/ 859120 w 3309"/>
                <a:gd name="T21" fmla="*/ 903157 h 3211"/>
                <a:gd name="T22" fmla="*/ 921690 w 3309"/>
                <a:gd name="T23" fmla="*/ 965725 h 3211"/>
                <a:gd name="T24" fmla="*/ 984261 w 3309"/>
                <a:gd name="T25" fmla="*/ 903157 h 3211"/>
                <a:gd name="T26" fmla="*/ 921690 w 3309"/>
                <a:gd name="T27" fmla="*/ 840589 h 3211"/>
                <a:gd name="T28" fmla="*/ 828651 w 3309"/>
                <a:gd name="T29" fmla="*/ 763875 h 3211"/>
                <a:gd name="T30" fmla="*/ 792196 w 3309"/>
                <a:gd name="T31" fmla="*/ 795975 h 3211"/>
                <a:gd name="T32" fmla="*/ 244297 w 3309"/>
                <a:gd name="T33" fmla="*/ 534821 h 3211"/>
                <a:gd name="T34" fmla="*/ 199137 w 3309"/>
                <a:gd name="T35" fmla="*/ 618608 h 3211"/>
                <a:gd name="T36" fmla="*/ 752478 w 3309"/>
                <a:gd name="T37" fmla="*/ 898261 h 3211"/>
                <a:gd name="T38" fmla="*/ 779138 w 3309"/>
                <a:gd name="T39" fmla="*/ 993473 h 3211"/>
                <a:gd name="T40" fmla="*/ 789476 w 3309"/>
                <a:gd name="T41" fmla="*/ 1007075 h 3211"/>
                <a:gd name="T42" fmla="*/ 709495 w 3309"/>
                <a:gd name="T43" fmla="*/ 1089774 h 3211"/>
                <a:gd name="T44" fmla="*/ 749213 w 3309"/>
                <a:gd name="T45" fmla="*/ 1128403 h 3211"/>
                <a:gd name="T46" fmla="*/ 831371 w 3309"/>
                <a:gd name="T47" fmla="*/ 1044072 h 3211"/>
                <a:gd name="T48" fmla="*/ 1008745 w 3309"/>
                <a:gd name="T49" fmla="*/ 1042984 h 3211"/>
                <a:gd name="T50" fmla="*/ 1058257 w 3309"/>
                <a:gd name="T51" fmla="*/ 812842 h 3211"/>
                <a:gd name="T52" fmla="*/ 1057169 w 3309"/>
                <a:gd name="T53" fmla="*/ 811209 h 3211"/>
                <a:gd name="T54" fmla="*/ 1448370 w 3309"/>
                <a:gd name="T55" fmla="*/ 406421 h 3211"/>
                <a:gd name="T56" fmla="*/ 1408652 w 3309"/>
                <a:gd name="T57" fmla="*/ 367792 h 3211"/>
                <a:gd name="T58" fmla="*/ 1050640 w 3309"/>
                <a:gd name="T59" fmla="*/ 737760 h 3211"/>
                <a:gd name="T60" fmla="*/ 1096887 w 3309"/>
                <a:gd name="T61" fmla="*/ 371056 h 3211"/>
                <a:gd name="T62" fmla="*/ 990246 w 3309"/>
                <a:gd name="T63" fmla="*/ 350926 h 3211"/>
                <a:gd name="T64" fmla="*/ 898838 w 3309"/>
                <a:gd name="T65" fmla="*/ 738304 h 3211"/>
                <a:gd name="T66" fmla="*/ 828651 w 3309"/>
                <a:gd name="T67" fmla="*/ 763875 h 3211"/>
                <a:gd name="T68" fmla="*/ 853679 w 3309"/>
                <a:gd name="T69" fmla="*/ 316105 h 3211"/>
                <a:gd name="T70" fmla="*/ 933660 w 3309"/>
                <a:gd name="T71" fmla="*/ 316105 h 3211"/>
                <a:gd name="T72" fmla="*/ 933660 w 3309"/>
                <a:gd name="T73" fmla="*/ 89772 h 3211"/>
                <a:gd name="T74" fmla="*/ 853679 w 3309"/>
                <a:gd name="T75" fmla="*/ 89772 h 3211"/>
                <a:gd name="T76" fmla="*/ 853679 w 3309"/>
                <a:gd name="T77" fmla="*/ 316105 h 3211"/>
                <a:gd name="T78" fmla="*/ 853679 w 3309"/>
                <a:gd name="T79" fmla="*/ 1642005 h 3211"/>
                <a:gd name="T80" fmla="*/ 933660 w 3309"/>
                <a:gd name="T81" fmla="*/ 1642005 h 3211"/>
                <a:gd name="T82" fmla="*/ 933660 w 3309"/>
                <a:gd name="T83" fmla="*/ 1415672 h 3211"/>
                <a:gd name="T84" fmla="*/ 853679 w 3309"/>
                <a:gd name="T85" fmla="*/ 1415672 h 3211"/>
                <a:gd name="T86" fmla="*/ 853679 w 3309"/>
                <a:gd name="T87" fmla="*/ 1642005 h 3211"/>
                <a:gd name="T88" fmla="*/ 1443473 w 3309"/>
                <a:gd name="T89" fmla="*/ 825899 h 3211"/>
                <a:gd name="T90" fmla="*/ 1443473 w 3309"/>
                <a:gd name="T91" fmla="*/ 905878 h 3211"/>
                <a:gd name="T92" fmla="*/ 1669815 w 3309"/>
                <a:gd name="T93" fmla="*/ 905878 h 3211"/>
                <a:gd name="T94" fmla="*/ 1669815 w 3309"/>
                <a:gd name="T95" fmla="*/ 825899 h 3211"/>
                <a:gd name="T96" fmla="*/ 1443473 w 3309"/>
                <a:gd name="T97" fmla="*/ 825899 h 3211"/>
                <a:gd name="T98" fmla="*/ 117524 w 3309"/>
                <a:gd name="T99" fmla="*/ 825899 h 3211"/>
                <a:gd name="T100" fmla="*/ 117524 w 3309"/>
                <a:gd name="T101" fmla="*/ 905878 h 3211"/>
                <a:gd name="T102" fmla="*/ 343865 w 3309"/>
                <a:gd name="T103" fmla="*/ 905878 h 3211"/>
                <a:gd name="T104" fmla="*/ 343865 w 3309"/>
                <a:gd name="T105" fmla="*/ 825899 h 3211"/>
                <a:gd name="T106" fmla="*/ 117524 w 3309"/>
                <a:gd name="T107" fmla="*/ 825899 h 32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09" h="3211">
                  <a:moveTo>
                    <a:pt x="573" y="0"/>
                  </a:moveTo>
                  <a:cubicBezTo>
                    <a:pt x="2736" y="0"/>
                    <a:pt x="2736" y="0"/>
                    <a:pt x="2736" y="0"/>
                  </a:cubicBezTo>
                  <a:cubicBezTo>
                    <a:pt x="3051" y="0"/>
                    <a:pt x="3309" y="258"/>
                    <a:pt x="3309" y="573"/>
                  </a:cubicBezTo>
                  <a:cubicBezTo>
                    <a:pt x="3309" y="2638"/>
                    <a:pt x="3309" y="2638"/>
                    <a:pt x="3309" y="2638"/>
                  </a:cubicBezTo>
                  <a:cubicBezTo>
                    <a:pt x="3309" y="2953"/>
                    <a:pt x="3051" y="3211"/>
                    <a:pt x="2736" y="3211"/>
                  </a:cubicBezTo>
                  <a:cubicBezTo>
                    <a:pt x="573" y="3211"/>
                    <a:pt x="573" y="3211"/>
                    <a:pt x="573" y="3211"/>
                  </a:cubicBezTo>
                  <a:cubicBezTo>
                    <a:pt x="258" y="3211"/>
                    <a:pt x="0" y="2953"/>
                    <a:pt x="0" y="2638"/>
                  </a:cubicBezTo>
                  <a:cubicBezTo>
                    <a:pt x="0" y="573"/>
                    <a:pt x="0" y="573"/>
                    <a:pt x="0" y="573"/>
                  </a:cubicBezTo>
                  <a:cubicBezTo>
                    <a:pt x="0" y="258"/>
                    <a:pt x="258" y="0"/>
                    <a:pt x="573" y="0"/>
                  </a:cubicBezTo>
                  <a:close/>
                  <a:moveTo>
                    <a:pt x="1694" y="1545"/>
                  </a:moveTo>
                  <a:cubicBezTo>
                    <a:pt x="1630" y="1545"/>
                    <a:pt x="1579" y="1597"/>
                    <a:pt x="1579" y="1660"/>
                  </a:cubicBezTo>
                  <a:cubicBezTo>
                    <a:pt x="1579" y="1723"/>
                    <a:pt x="1630" y="1775"/>
                    <a:pt x="1694" y="1775"/>
                  </a:cubicBezTo>
                  <a:cubicBezTo>
                    <a:pt x="1757" y="1775"/>
                    <a:pt x="1809" y="1723"/>
                    <a:pt x="1809" y="1660"/>
                  </a:cubicBezTo>
                  <a:cubicBezTo>
                    <a:pt x="1809" y="1597"/>
                    <a:pt x="1757" y="1545"/>
                    <a:pt x="1694" y="1545"/>
                  </a:cubicBezTo>
                  <a:close/>
                  <a:moveTo>
                    <a:pt x="1523" y="1404"/>
                  </a:moveTo>
                  <a:cubicBezTo>
                    <a:pt x="1497" y="1420"/>
                    <a:pt x="1475" y="1440"/>
                    <a:pt x="1456" y="1463"/>
                  </a:cubicBezTo>
                  <a:cubicBezTo>
                    <a:pt x="1140" y="1273"/>
                    <a:pt x="803" y="1116"/>
                    <a:pt x="449" y="983"/>
                  </a:cubicBezTo>
                  <a:cubicBezTo>
                    <a:pt x="421" y="1034"/>
                    <a:pt x="393" y="1086"/>
                    <a:pt x="366" y="1137"/>
                  </a:cubicBezTo>
                  <a:cubicBezTo>
                    <a:pt x="689" y="1347"/>
                    <a:pt x="1029" y="1517"/>
                    <a:pt x="1383" y="1651"/>
                  </a:cubicBezTo>
                  <a:cubicBezTo>
                    <a:pt x="1382" y="1711"/>
                    <a:pt x="1397" y="1772"/>
                    <a:pt x="1432" y="1826"/>
                  </a:cubicBezTo>
                  <a:cubicBezTo>
                    <a:pt x="1438" y="1835"/>
                    <a:pt x="1444" y="1844"/>
                    <a:pt x="1451" y="1851"/>
                  </a:cubicBezTo>
                  <a:cubicBezTo>
                    <a:pt x="1304" y="2003"/>
                    <a:pt x="1304" y="2003"/>
                    <a:pt x="1304" y="2003"/>
                  </a:cubicBezTo>
                  <a:cubicBezTo>
                    <a:pt x="1377" y="2074"/>
                    <a:pt x="1377" y="2074"/>
                    <a:pt x="1377" y="2074"/>
                  </a:cubicBezTo>
                  <a:cubicBezTo>
                    <a:pt x="1528" y="1919"/>
                    <a:pt x="1528" y="1919"/>
                    <a:pt x="1528" y="1919"/>
                  </a:cubicBezTo>
                  <a:cubicBezTo>
                    <a:pt x="1625" y="1980"/>
                    <a:pt x="1752" y="1983"/>
                    <a:pt x="1854" y="1917"/>
                  </a:cubicBezTo>
                  <a:cubicBezTo>
                    <a:pt x="1996" y="1825"/>
                    <a:pt x="2037" y="1636"/>
                    <a:pt x="1945" y="1494"/>
                  </a:cubicBezTo>
                  <a:cubicBezTo>
                    <a:pt x="1943" y="1491"/>
                    <a:pt x="1943" y="1491"/>
                    <a:pt x="1943" y="1491"/>
                  </a:cubicBezTo>
                  <a:cubicBezTo>
                    <a:pt x="2662" y="747"/>
                    <a:pt x="2662" y="747"/>
                    <a:pt x="2662" y="747"/>
                  </a:cubicBezTo>
                  <a:cubicBezTo>
                    <a:pt x="2589" y="676"/>
                    <a:pt x="2589" y="676"/>
                    <a:pt x="2589" y="676"/>
                  </a:cubicBezTo>
                  <a:cubicBezTo>
                    <a:pt x="1931" y="1356"/>
                    <a:pt x="1931" y="1356"/>
                    <a:pt x="1931" y="1356"/>
                  </a:cubicBezTo>
                  <a:cubicBezTo>
                    <a:pt x="1984" y="1142"/>
                    <a:pt x="2014" y="919"/>
                    <a:pt x="2016" y="682"/>
                  </a:cubicBezTo>
                  <a:cubicBezTo>
                    <a:pt x="1951" y="670"/>
                    <a:pt x="1885" y="658"/>
                    <a:pt x="1820" y="645"/>
                  </a:cubicBezTo>
                  <a:cubicBezTo>
                    <a:pt x="1734" y="876"/>
                    <a:pt x="1680" y="1113"/>
                    <a:pt x="1652" y="1357"/>
                  </a:cubicBezTo>
                  <a:cubicBezTo>
                    <a:pt x="1607" y="1362"/>
                    <a:pt x="1563" y="1378"/>
                    <a:pt x="1523" y="1404"/>
                  </a:cubicBezTo>
                  <a:close/>
                  <a:moveTo>
                    <a:pt x="1569" y="581"/>
                  </a:moveTo>
                  <a:cubicBezTo>
                    <a:pt x="1716" y="581"/>
                    <a:pt x="1716" y="581"/>
                    <a:pt x="1716" y="581"/>
                  </a:cubicBezTo>
                  <a:cubicBezTo>
                    <a:pt x="1716" y="165"/>
                    <a:pt x="1716" y="165"/>
                    <a:pt x="1716" y="165"/>
                  </a:cubicBezTo>
                  <a:cubicBezTo>
                    <a:pt x="1569" y="165"/>
                    <a:pt x="1569" y="165"/>
                    <a:pt x="1569" y="165"/>
                  </a:cubicBezTo>
                  <a:cubicBezTo>
                    <a:pt x="1569" y="581"/>
                    <a:pt x="1569" y="581"/>
                    <a:pt x="1569" y="581"/>
                  </a:cubicBezTo>
                  <a:close/>
                  <a:moveTo>
                    <a:pt x="1569" y="3018"/>
                  </a:moveTo>
                  <a:cubicBezTo>
                    <a:pt x="1716" y="3018"/>
                    <a:pt x="1716" y="3018"/>
                    <a:pt x="1716" y="3018"/>
                  </a:cubicBezTo>
                  <a:cubicBezTo>
                    <a:pt x="1716" y="2602"/>
                    <a:pt x="1716" y="2602"/>
                    <a:pt x="1716" y="2602"/>
                  </a:cubicBezTo>
                  <a:cubicBezTo>
                    <a:pt x="1569" y="2602"/>
                    <a:pt x="1569" y="2602"/>
                    <a:pt x="1569" y="2602"/>
                  </a:cubicBezTo>
                  <a:cubicBezTo>
                    <a:pt x="1569" y="3018"/>
                    <a:pt x="1569" y="3018"/>
                    <a:pt x="1569" y="3018"/>
                  </a:cubicBezTo>
                  <a:close/>
                  <a:moveTo>
                    <a:pt x="2653" y="1518"/>
                  </a:moveTo>
                  <a:cubicBezTo>
                    <a:pt x="2653" y="1665"/>
                    <a:pt x="2653" y="1665"/>
                    <a:pt x="2653" y="1665"/>
                  </a:cubicBezTo>
                  <a:cubicBezTo>
                    <a:pt x="3069" y="1665"/>
                    <a:pt x="3069" y="1665"/>
                    <a:pt x="3069" y="1665"/>
                  </a:cubicBezTo>
                  <a:cubicBezTo>
                    <a:pt x="3069" y="1518"/>
                    <a:pt x="3069" y="1518"/>
                    <a:pt x="3069" y="1518"/>
                  </a:cubicBezTo>
                  <a:cubicBezTo>
                    <a:pt x="2653" y="1518"/>
                    <a:pt x="2653" y="1518"/>
                    <a:pt x="2653" y="1518"/>
                  </a:cubicBezTo>
                  <a:close/>
                  <a:moveTo>
                    <a:pt x="216" y="1518"/>
                  </a:moveTo>
                  <a:cubicBezTo>
                    <a:pt x="216" y="1665"/>
                    <a:pt x="216" y="1665"/>
                    <a:pt x="216" y="1665"/>
                  </a:cubicBezTo>
                  <a:cubicBezTo>
                    <a:pt x="632" y="1665"/>
                    <a:pt x="632" y="1665"/>
                    <a:pt x="632" y="1665"/>
                  </a:cubicBezTo>
                  <a:cubicBezTo>
                    <a:pt x="632" y="1518"/>
                    <a:pt x="632" y="1518"/>
                    <a:pt x="632" y="1518"/>
                  </a:cubicBezTo>
                  <a:lnTo>
                    <a:pt x="216" y="1518"/>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 name="KSO_Shape"/>
            <p:cNvSpPr/>
            <p:nvPr/>
          </p:nvSpPr>
          <p:spPr bwMode="auto">
            <a:xfrm>
              <a:off x="5850136" y="1906463"/>
              <a:ext cx="180032" cy="153045"/>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28" name="组合 27"/>
          <p:cNvGrpSpPr/>
          <p:nvPr/>
        </p:nvGrpSpPr>
        <p:grpSpPr>
          <a:xfrm>
            <a:off x="5699128" y="2878680"/>
            <a:ext cx="284033" cy="104532"/>
            <a:chOff x="5652120" y="1906463"/>
            <a:chExt cx="378048" cy="153045"/>
          </a:xfrm>
          <a:solidFill>
            <a:schemeClr val="accent2">
              <a:lumMod val="75000"/>
            </a:schemeClr>
          </a:solidFill>
        </p:grpSpPr>
        <p:sp>
          <p:nvSpPr>
            <p:cNvPr id="29" name="KSO_Shape"/>
            <p:cNvSpPr/>
            <p:nvPr/>
          </p:nvSpPr>
          <p:spPr bwMode="auto">
            <a:xfrm>
              <a:off x="5652120" y="1906463"/>
              <a:ext cx="144016" cy="153045"/>
            </a:xfrm>
            <a:custGeom>
              <a:avLst/>
              <a:gdLst>
                <a:gd name="T0" fmla="*/ 311764 w 3309"/>
                <a:gd name="T1" fmla="*/ 0 h 3211"/>
                <a:gd name="T2" fmla="*/ 1488633 w 3309"/>
                <a:gd name="T3" fmla="*/ 0 h 3211"/>
                <a:gd name="T4" fmla="*/ 1800397 w 3309"/>
                <a:gd name="T5" fmla="*/ 311753 h 3211"/>
                <a:gd name="T6" fmla="*/ 1800397 w 3309"/>
                <a:gd name="T7" fmla="*/ 1435258 h 3211"/>
                <a:gd name="T8" fmla="*/ 1488633 w 3309"/>
                <a:gd name="T9" fmla="*/ 1747011 h 3211"/>
                <a:gd name="T10" fmla="*/ 311764 w 3309"/>
                <a:gd name="T11" fmla="*/ 1747011 h 3211"/>
                <a:gd name="T12" fmla="*/ 0 w 3309"/>
                <a:gd name="T13" fmla="*/ 1435258 h 3211"/>
                <a:gd name="T14" fmla="*/ 0 w 3309"/>
                <a:gd name="T15" fmla="*/ 311753 h 3211"/>
                <a:gd name="T16" fmla="*/ 311764 w 3309"/>
                <a:gd name="T17" fmla="*/ 0 h 3211"/>
                <a:gd name="T18" fmla="*/ 921690 w 3309"/>
                <a:gd name="T19" fmla="*/ 840589 h 3211"/>
                <a:gd name="T20" fmla="*/ 859120 w 3309"/>
                <a:gd name="T21" fmla="*/ 903157 h 3211"/>
                <a:gd name="T22" fmla="*/ 921690 w 3309"/>
                <a:gd name="T23" fmla="*/ 965725 h 3211"/>
                <a:gd name="T24" fmla="*/ 984261 w 3309"/>
                <a:gd name="T25" fmla="*/ 903157 h 3211"/>
                <a:gd name="T26" fmla="*/ 921690 w 3309"/>
                <a:gd name="T27" fmla="*/ 840589 h 3211"/>
                <a:gd name="T28" fmla="*/ 828651 w 3309"/>
                <a:gd name="T29" fmla="*/ 763875 h 3211"/>
                <a:gd name="T30" fmla="*/ 792196 w 3309"/>
                <a:gd name="T31" fmla="*/ 795975 h 3211"/>
                <a:gd name="T32" fmla="*/ 244297 w 3309"/>
                <a:gd name="T33" fmla="*/ 534821 h 3211"/>
                <a:gd name="T34" fmla="*/ 199137 w 3309"/>
                <a:gd name="T35" fmla="*/ 618608 h 3211"/>
                <a:gd name="T36" fmla="*/ 752478 w 3309"/>
                <a:gd name="T37" fmla="*/ 898261 h 3211"/>
                <a:gd name="T38" fmla="*/ 779138 w 3309"/>
                <a:gd name="T39" fmla="*/ 993473 h 3211"/>
                <a:gd name="T40" fmla="*/ 789476 w 3309"/>
                <a:gd name="T41" fmla="*/ 1007075 h 3211"/>
                <a:gd name="T42" fmla="*/ 709495 w 3309"/>
                <a:gd name="T43" fmla="*/ 1089774 h 3211"/>
                <a:gd name="T44" fmla="*/ 749213 w 3309"/>
                <a:gd name="T45" fmla="*/ 1128403 h 3211"/>
                <a:gd name="T46" fmla="*/ 831371 w 3309"/>
                <a:gd name="T47" fmla="*/ 1044072 h 3211"/>
                <a:gd name="T48" fmla="*/ 1008745 w 3309"/>
                <a:gd name="T49" fmla="*/ 1042984 h 3211"/>
                <a:gd name="T50" fmla="*/ 1058257 w 3309"/>
                <a:gd name="T51" fmla="*/ 812842 h 3211"/>
                <a:gd name="T52" fmla="*/ 1057169 w 3309"/>
                <a:gd name="T53" fmla="*/ 811209 h 3211"/>
                <a:gd name="T54" fmla="*/ 1448370 w 3309"/>
                <a:gd name="T55" fmla="*/ 406421 h 3211"/>
                <a:gd name="T56" fmla="*/ 1408652 w 3309"/>
                <a:gd name="T57" fmla="*/ 367792 h 3211"/>
                <a:gd name="T58" fmla="*/ 1050640 w 3309"/>
                <a:gd name="T59" fmla="*/ 737760 h 3211"/>
                <a:gd name="T60" fmla="*/ 1096887 w 3309"/>
                <a:gd name="T61" fmla="*/ 371056 h 3211"/>
                <a:gd name="T62" fmla="*/ 990246 w 3309"/>
                <a:gd name="T63" fmla="*/ 350926 h 3211"/>
                <a:gd name="T64" fmla="*/ 898838 w 3309"/>
                <a:gd name="T65" fmla="*/ 738304 h 3211"/>
                <a:gd name="T66" fmla="*/ 828651 w 3309"/>
                <a:gd name="T67" fmla="*/ 763875 h 3211"/>
                <a:gd name="T68" fmla="*/ 853679 w 3309"/>
                <a:gd name="T69" fmla="*/ 316105 h 3211"/>
                <a:gd name="T70" fmla="*/ 933660 w 3309"/>
                <a:gd name="T71" fmla="*/ 316105 h 3211"/>
                <a:gd name="T72" fmla="*/ 933660 w 3309"/>
                <a:gd name="T73" fmla="*/ 89772 h 3211"/>
                <a:gd name="T74" fmla="*/ 853679 w 3309"/>
                <a:gd name="T75" fmla="*/ 89772 h 3211"/>
                <a:gd name="T76" fmla="*/ 853679 w 3309"/>
                <a:gd name="T77" fmla="*/ 316105 h 3211"/>
                <a:gd name="T78" fmla="*/ 853679 w 3309"/>
                <a:gd name="T79" fmla="*/ 1642005 h 3211"/>
                <a:gd name="T80" fmla="*/ 933660 w 3309"/>
                <a:gd name="T81" fmla="*/ 1642005 h 3211"/>
                <a:gd name="T82" fmla="*/ 933660 w 3309"/>
                <a:gd name="T83" fmla="*/ 1415672 h 3211"/>
                <a:gd name="T84" fmla="*/ 853679 w 3309"/>
                <a:gd name="T85" fmla="*/ 1415672 h 3211"/>
                <a:gd name="T86" fmla="*/ 853679 w 3309"/>
                <a:gd name="T87" fmla="*/ 1642005 h 3211"/>
                <a:gd name="T88" fmla="*/ 1443473 w 3309"/>
                <a:gd name="T89" fmla="*/ 825899 h 3211"/>
                <a:gd name="T90" fmla="*/ 1443473 w 3309"/>
                <a:gd name="T91" fmla="*/ 905878 h 3211"/>
                <a:gd name="T92" fmla="*/ 1669815 w 3309"/>
                <a:gd name="T93" fmla="*/ 905878 h 3211"/>
                <a:gd name="T94" fmla="*/ 1669815 w 3309"/>
                <a:gd name="T95" fmla="*/ 825899 h 3211"/>
                <a:gd name="T96" fmla="*/ 1443473 w 3309"/>
                <a:gd name="T97" fmla="*/ 825899 h 3211"/>
                <a:gd name="T98" fmla="*/ 117524 w 3309"/>
                <a:gd name="T99" fmla="*/ 825899 h 3211"/>
                <a:gd name="T100" fmla="*/ 117524 w 3309"/>
                <a:gd name="T101" fmla="*/ 905878 h 3211"/>
                <a:gd name="T102" fmla="*/ 343865 w 3309"/>
                <a:gd name="T103" fmla="*/ 905878 h 3211"/>
                <a:gd name="T104" fmla="*/ 343865 w 3309"/>
                <a:gd name="T105" fmla="*/ 825899 h 3211"/>
                <a:gd name="T106" fmla="*/ 117524 w 3309"/>
                <a:gd name="T107" fmla="*/ 825899 h 32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09" h="3211">
                  <a:moveTo>
                    <a:pt x="573" y="0"/>
                  </a:moveTo>
                  <a:cubicBezTo>
                    <a:pt x="2736" y="0"/>
                    <a:pt x="2736" y="0"/>
                    <a:pt x="2736" y="0"/>
                  </a:cubicBezTo>
                  <a:cubicBezTo>
                    <a:pt x="3051" y="0"/>
                    <a:pt x="3309" y="258"/>
                    <a:pt x="3309" y="573"/>
                  </a:cubicBezTo>
                  <a:cubicBezTo>
                    <a:pt x="3309" y="2638"/>
                    <a:pt x="3309" y="2638"/>
                    <a:pt x="3309" y="2638"/>
                  </a:cubicBezTo>
                  <a:cubicBezTo>
                    <a:pt x="3309" y="2953"/>
                    <a:pt x="3051" y="3211"/>
                    <a:pt x="2736" y="3211"/>
                  </a:cubicBezTo>
                  <a:cubicBezTo>
                    <a:pt x="573" y="3211"/>
                    <a:pt x="573" y="3211"/>
                    <a:pt x="573" y="3211"/>
                  </a:cubicBezTo>
                  <a:cubicBezTo>
                    <a:pt x="258" y="3211"/>
                    <a:pt x="0" y="2953"/>
                    <a:pt x="0" y="2638"/>
                  </a:cubicBezTo>
                  <a:cubicBezTo>
                    <a:pt x="0" y="573"/>
                    <a:pt x="0" y="573"/>
                    <a:pt x="0" y="573"/>
                  </a:cubicBezTo>
                  <a:cubicBezTo>
                    <a:pt x="0" y="258"/>
                    <a:pt x="258" y="0"/>
                    <a:pt x="573" y="0"/>
                  </a:cubicBezTo>
                  <a:close/>
                  <a:moveTo>
                    <a:pt x="1694" y="1545"/>
                  </a:moveTo>
                  <a:cubicBezTo>
                    <a:pt x="1630" y="1545"/>
                    <a:pt x="1579" y="1597"/>
                    <a:pt x="1579" y="1660"/>
                  </a:cubicBezTo>
                  <a:cubicBezTo>
                    <a:pt x="1579" y="1723"/>
                    <a:pt x="1630" y="1775"/>
                    <a:pt x="1694" y="1775"/>
                  </a:cubicBezTo>
                  <a:cubicBezTo>
                    <a:pt x="1757" y="1775"/>
                    <a:pt x="1809" y="1723"/>
                    <a:pt x="1809" y="1660"/>
                  </a:cubicBezTo>
                  <a:cubicBezTo>
                    <a:pt x="1809" y="1597"/>
                    <a:pt x="1757" y="1545"/>
                    <a:pt x="1694" y="1545"/>
                  </a:cubicBezTo>
                  <a:close/>
                  <a:moveTo>
                    <a:pt x="1523" y="1404"/>
                  </a:moveTo>
                  <a:cubicBezTo>
                    <a:pt x="1497" y="1420"/>
                    <a:pt x="1475" y="1440"/>
                    <a:pt x="1456" y="1463"/>
                  </a:cubicBezTo>
                  <a:cubicBezTo>
                    <a:pt x="1140" y="1273"/>
                    <a:pt x="803" y="1116"/>
                    <a:pt x="449" y="983"/>
                  </a:cubicBezTo>
                  <a:cubicBezTo>
                    <a:pt x="421" y="1034"/>
                    <a:pt x="393" y="1086"/>
                    <a:pt x="366" y="1137"/>
                  </a:cubicBezTo>
                  <a:cubicBezTo>
                    <a:pt x="689" y="1347"/>
                    <a:pt x="1029" y="1517"/>
                    <a:pt x="1383" y="1651"/>
                  </a:cubicBezTo>
                  <a:cubicBezTo>
                    <a:pt x="1382" y="1711"/>
                    <a:pt x="1397" y="1772"/>
                    <a:pt x="1432" y="1826"/>
                  </a:cubicBezTo>
                  <a:cubicBezTo>
                    <a:pt x="1438" y="1835"/>
                    <a:pt x="1444" y="1844"/>
                    <a:pt x="1451" y="1851"/>
                  </a:cubicBezTo>
                  <a:cubicBezTo>
                    <a:pt x="1304" y="2003"/>
                    <a:pt x="1304" y="2003"/>
                    <a:pt x="1304" y="2003"/>
                  </a:cubicBezTo>
                  <a:cubicBezTo>
                    <a:pt x="1377" y="2074"/>
                    <a:pt x="1377" y="2074"/>
                    <a:pt x="1377" y="2074"/>
                  </a:cubicBezTo>
                  <a:cubicBezTo>
                    <a:pt x="1528" y="1919"/>
                    <a:pt x="1528" y="1919"/>
                    <a:pt x="1528" y="1919"/>
                  </a:cubicBezTo>
                  <a:cubicBezTo>
                    <a:pt x="1625" y="1980"/>
                    <a:pt x="1752" y="1983"/>
                    <a:pt x="1854" y="1917"/>
                  </a:cubicBezTo>
                  <a:cubicBezTo>
                    <a:pt x="1996" y="1825"/>
                    <a:pt x="2037" y="1636"/>
                    <a:pt x="1945" y="1494"/>
                  </a:cubicBezTo>
                  <a:cubicBezTo>
                    <a:pt x="1943" y="1491"/>
                    <a:pt x="1943" y="1491"/>
                    <a:pt x="1943" y="1491"/>
                  </a:cubicBezTo>
                  <a:cubicBezTo>
                    <a:pt x="2662" y="747"/>
                    <a:pt x="2662" y="747"/>
                    <a:pt x="2662" y="747"/>
                  </a:cubicBezTo>
                  <a:cubicBezTo>
                    <a:pt x="2589" y="676"/>
                    <a:pt x="2589" y="676"/>
                    <a:pt x="2589" y="676"/>
                  </a:cubicBezTo>
                  <a:cubicBezTo>
                    <a:pt x="1931" y="1356"/>
                    <a:pt x="1931" y="1356"/>
                    <a:pt x="1931" y="1356"/>
                  </a:cubicBezTo>
                  <a:cubicBezTo>
                    <a:pt x="1984" y="1142"/>
                    <a:pt x="2014" y="919"/>
                    <a:pt x="2016" y="682"/>
                  </a:cubicBezTo>
                  <a:cubicBezTo>
                    <a:pt x="1951" y="670"/>
                    <a:pt x="1885" y="658"/>
                    <a:pt x="1820" y="645"/>
                  </a:cubicBezTo>
                  <a:cubicBezTo>
                    <a:pt x="1734" y="876"/>
                    <a:pt x="1680" y="1113"/>
                    <a:pt x="1652" y="1357"/>
                  </a:cubicBezTo>
                  <a:cubicBezTo>
                    <a:pt x="1607" y="1362"/>
                    <a:pt x="1563" y="1378"/>
                    <a:pt x="1523" y="1404"/>
                  </a:cubicBezTo>
                  <a:close/>
                  <a:moveTo>
                    <a:pt x="1569" y="581"/>
                  </a:moveTo>
                  <a:cubicBezTo>
                    <a:pt x="1716" y="581"/>
                    <a:pt x="1716" y="581"/>
                    <a:pt x="1716" y="581"/>
                  </a:cubicBezTo>
                  <a:cubicBezTo>
                    <a:pt x="1716" y="165"/>
                    <a:pt x="1716" y="165"/>
                    <a:pt x="1716" y="165"/>
                  </a:cubicBezTo>
                  <a:cubicBezTo>
                    <a:pt x="1569" y="165"/>
                    <a:pt x="1569" y="165"/>
                    <a:pt x="1569" y="165"/>
                  </a:cubicBezTo>
                  <a:cubicBezTo>
                    <a:pt x="1569" y="581"/>
                    <a:pt x="1569" y="581"/>
                    <a:pt x="1569" y="581"/>
                  </a:cubicBezTo>
                  <a:close/>
                  <a:moveTo>
                    <a:pt x="1569" y="3018"/>
                  </a:moveTo>
                  <a:cubicBezTo>
                    <a:pt x="1716" y="3018"/>
                    <a:pt x="1716" y="3018"/>
                    <a:pt x="1716" y="3018"/>
                  </a:cubicBezTo>
                  <a:cubicBezTo>
                    <a:pt x="1716" y="2602"/>
                    <a:pt x="1716" y="2602"/>
                    <a:pt x="1716" y="2602"/>
                  </a:cubicBezTo>
                  <a:cubicBezTo>
                    <a:pt x="1569" y="2602"/>
                    <a:pt x="1569" y="2602"/>
                    <a:pt x="1569" y="2602"/>
                  </a:cubicBezTo>
                  <a:cubicBezTo>
                    <a:pt x="1569" y="3018"/>
                    <a:pt x="1569" y="3018"/>
                    <a:pt x="1569" y="3018"/>
                  </a:cubicBezTo>
                  <a:close/>
                  <a:moveTo>
                    <a:pt x="2653" y="1518"/>
                  </a:moveTo>
                  <a:cubicBezTo>
                    <a:pt x="2653" y="1665"/>
                    <a:pt x="2653" y="1665"/>
                    <a:pt x="2653" y="1665"/>
                  </a:cubicBezTo>
                  <a:cubicBezTo>
                    <a:pt x="3069" y="1665"/>
                    <a:pt x="3069" y="1665"/>
                    <a:pt x="3069" y="1665"/>
                  </a:cubicBezTo>
                  <a:cubicBezTo>
                    <a:pt x="3069" y="1518"/>
                    <a:pt x="3069" y="1518"/>
                    <a:pt x="3069" y="1518"/>
                  </a:cubicBezTo>
                  <a:cubicBezTo>
                    <a:pt x="2653" y="1518"/>
                    <a:pt x="2653" y="1518"/>
                    <a:pt x="2653" y="1518"/>
                  </a:cubicBezTo>
                  <a:close/>
                  <a:moveTo>
                    <a:pt x="216" y="1518"/>
                  </a:moveTo>
                  <a:cubicBezTo>
                    <a:pt x="216" y="1665"/>
                    <a:pt x="216" y="1665"/>
                    <a:pt x="216" y="1665"/>
                  </a:cubicBezTo>
                  <a:cubicBezTo>
                    <a:pt x="632" y="1665"/>
                    <a:pt x="632" y="1665"/>
                    <a:pt x="632" y="1665"/>
                  </a:cubicBezTo>
                  <a:cubicBezTo>
                    <a:pt x="632" y="1518"/>
                    <a:pt x="632" y="1518"/>
                    <a:pt x="632" y="1518"/>
                  </a:cubicBezTo>
                  <a:lnTo>
                    <a:pt x="216" y="1518"/>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KSO_Shape"/>
            <p:cNvSpPr/>
            <p:nvPr/>
          </p:nvSpPr>
          <p:spPr bwMode="auto">
            <a:xfrm>
              <a:off x="5850136" y="1906463"/>
              <a:ext cx="180032" cy="153045"/>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31" name="组合 30"/>
          <p:cNvGrpSpPr/>
          <p:nvPr/>
        </p:nvGrpSpPr>
        <p:grpSpPr>
          <a:xfrm>
            <a:off x="5699128" y="3358921"/>
            <a:ext cx="284033" cy="104532"/>
            <a:chOff x="5652120" y="1906463"/>
            <a:chExt cx="378048" cy="153045"/>
          </a:xfrm>
          <a:solidFill>
            <a:schemeClr val="accent2">
              <a:lumMod val="75000"/>
            </a:schemeClr>
          </a:solidFill>
        </p:grpSpPr>
        <p:sp>
          <p:nvSpPr>
            <p:cNvPr id="32" name="KSO_Shape"/>
            <p:cNvSpPr/>
            <p:nvPr/>
          </p:nvSpPr>
          <p:spPr bwMode="auto">
            <a:xfrm>
              <a:off x="5652120" y="1906463"/>
              <a:ext cx="144016" cy="153045"/>
            </a:xfrm>
            <a:custGeom>
              <a:avLst/>
              <a:gdLst>
                <a:gd name="T0" fmla="*/ 311764 w 3309"/>
                <a:gd name="T1" fmla="*/ 0 h 3211"/>
                <a:gd name="T2" fmla="*/ 1488633 w 3309"/>
                <a:gd name="T3" fmla="*/ 0 h 3211"/>
                <a:gd name="T4" fmla="*/ 1800397 w 3309"/>
                <a:gd name="T5" fmla="*/ 311753 h 3211"/>
                <a:gd name="T6" fmla="*/ 1800397 w 3309"/>
                <a:gd name="T7" fmla="*/ 1435258 h 3211"/>
                <a:gd name="T8" fmla="*/ 1488633 w 3309"/>
                <a:gd name="T9" fmla="*/ 1747011 h 3211"/>
                <a:gd name="T10" fmla="*/ 311764 w 3309"/>
                <a:gd name="T11" fmla="*/ 1747011 h 3211"/>
                <a:gd name="T12" fmla="*/ 0 w 3309"/>
                <a:gd name="T13" fmla="*/ 1435258 h 3211"/>
                <a:gd name="T14" fmla="*/ 0 w 3309"/>
                <a:gd name="T15" fmla="*/ 311753 h 3211"/>
                <a:gd name="T16" fmla="*/ 311764 w 3309"/>
                <a:gd name="T17" fmla="*/ 0 h 3211"/>
                <a:gd name="T18" fmla="*/ 921690 w 3309"/>
                <a:gd name="T19" fmla="*/ 840589 h 3211"/>
                <a:gd name="T20" fmla="*/ 859120 w 3309"/>
                <a:gd name="T21" fmla="*/ 903157 h 3211"/>
                <a:gd name="T22" fmla="*/ 921690 w 3309"/>
                <a:gd name="T23" fmla="*/ 965725 h 3211"/>
                <a:gd name="T24" fmla="*/ 984261 w 3309"/>
                <a:gd name="T25" fmla="*/ 903157 h 3211"/>
                <a:gd name="T26" fmla="*/ 921690 w 3309"/>
                <a:gd name="T27" fmla="*/ 840589 h 3211"/>
                <a:gd name="T28" fmla="*/ 828651 w 3309"/>
                <a:gd name="T29" fmla="*/ 763875 h 3211"/>
                <a:gd name="T30" fmla="*/ 792196 w 3309"/>
                <a:gd name="T31" fmla="*/ 795975 h 3211"/>
                <a:gd name="T32" fmla="*/ 244297 w 3309"/>
                <a:gd name="T33" fmla="*/ 534821 h 3211"/>
                <a:gd name="T34" fmla="*/ 199137 w 3309"/>
                <a:gd name="T35" fmla="*/ 618608 h 3211"/>
                <a:gd name="T36" fmla="*/ 752478 w 3309"/>
                <a:gd name="T37" fmla="*/ 898261 h 3211"/>
                <a:gd name="T38" fmla="*/ 779138 w 3309"/>
                <a:gd name="T39" fmla="*/ 993473 h 3211"/>
                <a:gd name="T40" fmla="*/ 789476 w 3309"/>
                <a:gd name="T41" fmla="*/ 1007075 h 3211"/>
                <a:gd name="T42" fmla="*/ 709495 w 3309"/>
                <a:gd name="T43" fmla="*/ 1089774 h 3211"/>
                <a:gd name="T44" fmla="*/ 749213 w 3309"/>
                <a:gd name="T45" fmla="*/ 1128403 h 3211"/>
                <a:gd name="T46" fmla="*/ 831371 w 3309"/>
                <a:gd name="T47" fmla="*/ 1044072 h 3211"/>
                <a:gd name="T48" fmla="*/ 1008745 w 3309"/>
                <a:gd name="T49" fmla="*/ 1042984 h 3211"/>
                <a:gd name="T50" fmla="*/ 1058257 w 3309"/>
                <a:gd name="T51" fmla="*/ 812842 h 3211"/>
                <a:gd name="T52" fmla="*/ 1057169 w 3309"/>
                <a:gd name="T53" fmla="*/ 811209 h 3211"/>
                <a:gd name="T54" fmla="*/ 1448370 w 3309"/>
                <a:gd name="T55" fmla="*/ 406421 h 3211"/>
                <a:gd name="T56" fmla="*/ 1408652 w 3309"/>
                <a:gd name="T57" fmla="*/ 367792 h 3211"/>
                <a:gd name="T58" fmla="*/ 1050640 w 3309"/>
                <a:gd name="T59" fmla="*/ 737760 h 3211"/>
                <a:gd name="T60" fmla="*/ 1096887 w 3309"/>
                <a:gd name="T61" fmla="*/ 371056 h 3211"/>
                <a:gd name="T62" fmla="*/ 990246 w 3309"/>
                <a:gd name="T63" fmla="*/ 350926 h 3211"/>
                <a:gd name="T64" fmla="*/ 898838 w 3309"/>
                <a:gd name="T65" fmla="*/ 738304 h 3211"/>
                <a:gd name="T66" fmla="*/ 828651 w 3309"/>
                <a:gd name="T67" fmla="*/ 763875 h 3211"/>
                <a:gd name="T68" fmla="*/ 853679 w 3309"/>
                <a:gd name="T69" fmla="*/ 316105 h 3211"/>
                <a:gd name="T70" fmla="*/ 933660 w 3309"/>
                <a:gd name="T71" fmla="*/ 316105 h 3211"/>
                <a:gd name="T72" fmla="*/ 933660 w 3309"/>
                <a:gd name="T73" fmla="*/ 89772 h 3211"/>
                <a:gd name="T74" fmla="*/ 853679 w 3309"/>
                <a:gd name="T75" fmla="*/ 89772 h 3211"/>
                <a:gd name="T76" fmla="*/ 853679 w 3309"/>
                <a:gd name="T77" fmla="*/ 316105 h 3211"/>
                <a:gd name="T78" fmla="*/ 853679 w 3309"/>
                <a:gd name="T79" fmla="*/ 1642005 h 3211"/>
                <a:gd name="T80" fmla="*/ 933660 w 3309"/>
                <a:gd name="T81" fmla="*/ 1642005 h 3211"/>
                <a:gd name="T82" fmla="*/ 933660 w 3309"/>
                <a:gd name="T83" fmla="*/ 1415672 h 3211"/>
                <a:gd name="T84" fmla="*/ 853679 w 3309"/>
                <a:gd name="T85" fmla="*/ 1415672 h 3211"/>
                <a:gd name="T86" fmla="*/ 853679 w 3309"/>
                <a:gd name="T87" fmla="*/ 1642005 h 3211"/>
                <a:gd name="T88" fmla="*/ 1443473 w 3309"/>
                <a:gd name="T89" fmla="*/ 825899 h 3211"/>
                <a:gd name="T90" fmla="*/ 1443473 w 3309"/>
                <a:gd name="T91" fmla="*/ 905878 h 3211"/>
                <a:gd name="T92" fmla="*/ 1669815 w 3309"/>
                <a:gd name="T93" fmla="*/ 905878 h 3211"/>
                <a:gd name="T94" fmla="*/ 1669815 w 3309"/>
                <a:gd name="T95" fmla="*/ 825899 h 3211"/>
                <a:gd name="T96" fmla="*/ 1443473 w 3309"/>
                <a:gd name="T97" fmla="*/ 825899 h 3211"/>
                <a:gd name="T98" fmla="*/ 117524 w 3309"/>
                <a:gd name="T99" fmla="*/ 825899 h 3211"/>
                <a:gd name="T100" fmla="*/ 117524 w 3309"/>
                <a:gd name="T101" fmla="*/ 905878 h 3211"/>
                <a:gd name="T102" fmla="*/ 343865 w 3309"/>
                <a:gd name="T103" fmla="*/ 905878 h 3211"/>
                <a:gd name="T104" fmla="*/ 343865 w 3309"/>
                <a:gd name="T105" fmla="*/ 825899 h 3211"/>
                <a:gd name="T106" fmla="*/ 117524 w 3309"/>
                <a:gd name="T107" fmla="*/ 825899 h 32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09" h="3211">
                  <a:moveTo>
                    <a:pt x="573" y="0"/>
                  </a:moveTo>
                  <a:cubicBezTo>
                    <a:pt x="2736" y="0"/>
                    <a:pt x="2736" y="0"/>
                    <a:pt x="2736" y="0"/>
                  </a:cubicBezTo>
                  <a:cubicBezTo>
                    <a:pt x="3051" y="0"/>
                    <a:pt x="3309" y="258"/>
                    <a:pt x="3309" y="573"/>
                  </a:cubicBezTo>
                  <a:cubicBezTo>
                    <a:pt x="3309" y="2638"/>
                    <a:pt x="3309" y="2638"/>
                    <a:pt x="3309" y="2638"/>
                  </a:cubicBezTo>
                  <a:cubicBezTo>
                    <a:pt x="3309" y="2953"/>
                    <a:pt x="3051" y="3211"/>
                    <a:pt x="2736" y="3211"/>
                  </a:cubicBezTo>
                  <a:cubicBezTo>
                    <a:pt x="573" y="3211"/>
                    <a:pt x="573" y="3211"/>
                    <a:pt x="573" y="3211"/>
                  </a:cubicBezTo>
                  <a:cubicBezTo>
                    <a:pt x="258" y="3211"/>
                    <a:pt x="0" y="2953"/>
                    <a:pt x="0" y="2638"/>
                  </a:cubicBezTo>
                  <a:cubicBezTo>
                    <a:pt x="0" y="573"/>
                    <a:pt x="0" y="573"/>
                    <a:pt x="0" y="573"/>
                  </a:cubicBezTo>
                  <a:cubicBezTo>
                    <a:pt x="0" y="258"/>
                    <a:pt x="258" y="0"/>
                    <a:pt x="573" y="0"/>
                  </a:cubicBezTo>
                  <a:close/>
                  <a:moveTo>
                    <a:pt x="1694" y="1545"/>
                  </a:moveTo>
                  <a:cubicBezTo>
                    <a:pt x="1630" y="1545"/>
                    <a:pt x="1579" y="1597"/>
                    <a:pt x="1579" y="1660"/>
                  </a:cubicBezTo>
                  <a:cubicBezTo>
                    <a:pt x="1579" y="1723"/>
                    <a:pt x="1630" y="1775"/>
                    <a:pt x="1694" y="1775"/>
                  </a:cubicBezTo>
                  <a:cubicBezTo>
                    <a:pt x="1757" y="1775"/>
                    <a:pt x="1809" y="1723"/>
                    <a:pt x="1809" y="1660"/>
                  </a:cubicBezTo>
                  <a:cubicBezTo>
                    <a:pt x="1809" y="1597"/>
                    <a:pt x="1757" y="1545"/>
                    <a:pt x="1694" y="1545"/>
                  </a:cubicBezTo>
                  <a:close/>
                  <a:moveTo>
                    <a:pt x="1523" y="1404"/>
                  </a:moveTo>
                  <a:cubicBezTo>
                    <a:pt x="1497" y="1420"/>
                    <a:pt x="1475" y="1440"/>
                    <a:pt x="1456" y="1463"/>
                  </a:cubicBezTo>
                  <a:cubicBezTo>
                    <a:pt x="1140" y="1273"/>
                    <a:pt x="803" y="1116"/>
                    <a:pt x="449" y="983"/>
                  </a:cubicBezTo>
                  <a:cubicBezTo>
                    <a:pt x="421" y="1034"/>
                    <a:pt x="393" y="1086"/>
                    <a:pt x="366" y="1137"/>
                  </a:cubicBezTo>
                  <a:cubicBezTo>
                    <a:pt x="689" y="1347"/>
                    <a:pt x="1029" y="1517"/>
                    <a:pt x="1383" y="1651"/>
                  </a:cubicBezTo>
                  <a:cubicBezTo>
                    <a:pt x="1382" y="1711"/>
                    <a:pt x="1397" y="1772"/>
                    <a:pt x="1432" y="1826"/>
                  </a:cubicBezTo>
                  <a:cubicBezTo>
                    <a:pt x="1438" y="1835"/>
                    <a:pt x="1444" y="1844"/>
                    <a:pt x="1451" y="1851"/>
                  </a:cubicBezTo>
                  <a:cubicBezTo>
                    <a:pt x="1304" y="2003"/>
                    <a:pt x="1304" y="2003"/>
                    <a:pt x="1304" y="2003"/>
                  </a:cubicBezTo>
                  <a:cubicBezTo>
                    <a:pt x="1377" y="2074"/>
                    <a:pt x="1377" y="2074"/>
                    <a:pt x="1377" y="2074"/>
                  </a:cubicBezTo>
                  <a:cubicBezTo>
                    <a:pt x="1528" y="1919"/>
                    <a:pt x="1528" y="1919"/>
                    <a:pt x="1528" y="1919"/>
                  </a:cubicBezTo>
                  <a:cubicBezTo>
                    <a:pt x="1625" y="1980"/>
                    <a:pt x="1752" y="1983"/>
                    <a:pt x="1854" y="1917"/>
                  </a:cubicBezTo>
                  <a:cubicBezTo>
                    <a:pt x="1996" y="1825"/>
                    <a:pt x="2037" y="1636"/>
                    <a:pt x="1945" y="1494"/>
                  </a:cubicBezTo>
                  <a:cubicBezTo>
                    <a:pt x="1943" y="1491"/>
                    <a:pt x="1943" y="1491"/>
                    <a:pt x="1943" y="1491"/>
                  </a:cubicBezTo>
                  <a:cubicBezTo>
                    <a:pt x="2662" y="747"/>
                    <a:pt x="2662" y="747"/>
                    <a:pt x="2662" y="747"/>
                  </a:cubicBezTo>
                  <a:cubicBezTo>
                    <a:pt x="2589" y="676"/>
                    <a:pt x="2589" y="676"/>
                    <a:pt x="2589" y="676"/>
                  </a:cubicBezTo>
                  <a:cubicBezTo>
                    <a:pt x="1931" y="1356"/>
                    <a:pt x="1931" y="1356"/>
                    <a:pt x="1931" y="1356"/>
                  </a:cubicBezTo>
                  <a:cubicBezTo>
                    <a:pt x="1984" y="1142"/>
                    <a:pt x="2014" y="919"/>
                    <a:pt x="2016" y="682"/>
                  </a:cubicBezTo>
                  <a:cubicBezTo>
                    <a:pt x="1951" y="670"/>
                    <a:pt x="1885" y="658"/>
                    <a:pt x="1820" y="645"/>
                  </a:cubicBezTo>
                  <a:cubicBezTo>
                    <a:pt x="1734" y="876"/>
                    <a:pt x="1680" y="1113"/>
                    <a:pt x="1652" y="1357"/>
                  </a:cubicBezTo>
                  <a:cubicBezTo>
                    <a:pt x="1607" y="1362"/>
                    <a:pt x="1563" y="1378"/>
                    <a:pt x="1523" y="1404"/>
                  </a:cubicBezTo>
                  <a:close/>
                  <a:moveTo>
                    <a:pt x="1569" y="581"/>
                  </a:moveTo>
                  <a:cubicBezTo>
                    <a:pt x="1716" y="581"/>
                    <a:pt x="1716" y="581"/>
                    <a:pt x="1716" y="581"/>
                  </a:cubicBezTo>
                  <a:cubicBezTo>
                    <a:pt x="1716" y="165"/>
                    <a:pt x="1716" y="165"/>
                    <a:pt x="1716" y="165"/>
                  </a:cubicBezTo>
                  <a:cubicBezTo>
                    <a:pt x="1569" y="165"/>
                    <a:pt x="1569" y="165"/>
                    <a:pt x="1569" y="165"/>
                  </a:cubicBezTo>
                  <a:cubicBezTo>
                    <a:pt x="1569" y="581"/>
                    <a:pt x="1569" y="581"/>
                    <a:pt x="1569" y="581"/>
                  </a:cubicBezTo>
                  <a:close/>
                  <a:moveTo>
                    <a:pt x="1569" y="3018"/>
                  </a:moveTo>
                  <a:cubicBezTo>
                    <a:pt x="1716" y="3018"/>
                    <a:pt x="1716" y="3018"/>
                    <a:pt x="1716" y="3018"/>
                  </a:cubicBezTo>
                  <a:cubicBezTo>
                    <a:pt x="1716" y="2602"/>
                    <a:pt x="1716" y="2602"/>
                    <a:pt x="1716" y="2602"/>
                  </a:cubicBezTo>
                  <a:cubicBezTo>
                    <a:pt x="1569" y="2602"/>
                    <a:pt x="1569" y="2602"/>
                    <a:pt x="1569" y="2602"/>
                  </a:cubicBezTo>
                  <a:cubicBezTo>
                    <a:pt x="1569" y="3018"/>
                    <a:pt x="1569" y="3018"/>
                    <a:pt x="1569" y="3018"/>
                  </a:cubicBezTo>
                  <a:close/>
                  <a:moveTo>
                    <a:pt x="2653" y="1518"/>
                  </a:moveTo>
                  <a:cubicBezTo>
                    <a:pt x="2653" y="1665"/>
                    <a:pt x="2653" y="1665"/>
                    <a:pt x="2653" y="1665"/>
                  </a:cubicBezTo>
                  <a:cubicBezTo>
                    <a:pt x="3069" y="1665"/>
                    <a:pt x="3069" y="1665"/>
                    <a:pt x="3069" y="1665"/>
                  </a:cubicBezTo>
                  <a:cubicBezTo>
                    <a:pt x="3069" y="1518"/>
                    <a:pt x="3069" y="1518"/>
                    <a:pt x="3069" y="1518"/>
                  </a:cubicBezTo>
                  <a:cubicBezTo>
                    <a:pt x="2653" y="1518"/>
                    <a:pt x="2653" y="1518"/>
                    <a:pt x="2653" y="1518"/>
                  </a:cubicBezTo>
                  <a:close/>
                  <a:moveTo>
                    <a:pt x="216" y="1518"/>
                  </a:moveTo>
                  <a:cubicBezTo>
                    <a:pt x="216" y="1665"/>
                    <a:pt x="216" y="1665"/>
                    <a:pt x="216" y="1665"/>
                  </a:cubicBezTo>
                  <a:cubicBezTo>
                    <a:pt x="632" y="1665"/>
                    <a:pt x="632" y="1665"/>
                    <a:pt x="632" y="1665"/>
                  </a:cubicBezTo>
                  <a:cubicBezTo>
                    <a:pt x="632" y="1518"/>
                    <a:pt x="632" y="1518"/>
                    <a:pt x="632" y="1518"/>
                  </a:cubicBezTo>
                  <a:lnTo>
                    <a:pt x="216" y="1518"/>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3" name="KSO_Shape"/>
            <p:cNvSpPr/>
            <p:nvPr/>
          </p:nvSpPr>
          <p:spPr bwMode="auto">
            <a:xfrm>
              <a:off x="5850136" y="1906463"/>
              <a:ext cx="180032" cy="153045"/>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34" name="组合 33"/>
          <p:cNvGrpSpPr/>
          <p:nvPr/>
        </p:nvGrpSpPr>
        <p:grpSpPr>
          <a:xfrm>
            <a:off x="5699128" y="3839162"/>
            <a:ext cx="284033" cy="104532"/>
            <a:chOff x="5652120" y="1906463"/>
            <a:chExt cx="378048" cy="153045"/>
          </a:xfrm>
          <a:solidFill>
            <a:schemeClr val="accent2">
              <a:lumMod val="75000"/>
            </a:schemeClr>
          </a:solidFill>
        </p:grpSpPr>
        <p:sp>
          <p:nvSpPr>
            <p:cNvPr id="35" name="KSO_Shape"/>
            <p:cNvSpPr/>
            <p:nvPr/>
          </p:nvSpPr>
          <p:spPr bwMode="auto">
            <a:xfrm>
              <a:off x="5652120" y="1906463"/>
              <a:ext cx="144016" cy="153045"/>
            </a:xfrm>
            <a:custGeom>
              <a:avLst/>
              <a:gdLst>
                <a:gd name="T0" fmla="*/ 311764 w 3309"/>
                <a:gd name="T1" fmla="*/ 0 h 3211"/>
                <a:gd name="T2" fmla="*/ 1488633 w 3309"/>
                <a:gd name="T3" fmla="*/ 0 h 3211"/>
                <a:gd name="T4" fmla="*/ 1800397 w 3309"/>
                <a:gd name="T5" fmla="*/ 311753 h 3211"/>
                <a:gd name="T6" fmla="*/ 1800397 w 3309"/>
                <a:gd name="T7" fmla="*/ 1435258 h 3211"/>
                <a:gd name="T8" fmla="*/ 1488633 w 3309"/>
                <a:gd name="T9" fmla="*/ 1747011 h 3211"/>
                <a:gd name="T10" fmla="*/ 311764 w 3309"/>
                <a:gd name="T11" fmla="*/ 1747011 h 3211"/>
                <a:gd name="T12" fmla="*/ 0 w 3309"/>
                <a:gd name="T13" fmla="*/ 1435258 h 3211"/>
                <a:gd name="T14" fmla="*/ 0 w 3309"/>
                <a:gd name="T15" fmla="*/ 311753 h 3211"/>
                <a:gd name="T16" fmla="*/ 311764 w 3309"/>
                <a:gd name="T17" fmla="*/ 0 h 3211"/>
                <a:gd name="T18" fmla="*/ 921690 w 3309"/>
                <a:gd name="T19" fmla="*/ 840589 h 3211"/>
                <a:gd name="T20" fmla="*/ 859120 w 3309"/>
                <a:gd name="T21" fmla="*/ 903157 h 3211"/>
                <a:gd name="T22" fmla="*/ 921690 w 3309"/>
                <a:gd name="T23" fmla="*/ 965725 h 3211"/>
                <a:gd name="T24" fmla="*/ 984261 w 3309"/>
                <a:gd name="T25" fmla="*/ 903157 h 3211"/>
                <a:gd name="T26" fmla="*/ 921690 w 3309"/>
                <a:gd name="T27" fmla="*/ 840589 h 3211"/>
                <a:gd name="T28" fmla="*/ 828651 w 3309"/>
                <a:gd name="T29" fmla="*/ 763875 h 3211"/>
                <a:gd name="T30" fmla="*/ 792196 w 3309"/>
                <a:gd name="T31" fmla="*/ 795975 h 3211"/>
                <a:gd name="T32" fmla="*/ 244297 w 3309"/>
                <a:gd name="T33" fmla="*/ 534821 h 3211"/>
                <a:gd name="T34" fmla="*/ 199137 w 3309"/>
                <a:gd name="T35" fmla="*/ 618608 h 3211"/>
                <a:gd name="T36" fmla="*/ 752478 w 3309"/>
                <a:gd name="T37" fmla="*/ 898261 h 3211"/>
                <a:gd name="T38" fmla="*/ 779138 w 3309"/>
                <a:gd name="T39" fmla="*/ 993473 h 3211"/>
                <a:gd name="T40" fmla="*/ 789476 w 3309"/>
                <a:gd name="T41" fmla="*/ 1007075 h 3211"/>
                <a:gd name="T42" fmla="*/ 709495 w 3309"/>
                <a:gd name="T43" fmla="*/ 1089774 h 3211"/>
                <a:gd name="T44" fmla="*/ 749213 w 3309"/>
                <a:gd name="T45" fmla="*/ 1128403 h 3211"/>
                <a:gd name="T46" fmla="*/ 831371 w 3309"/>
                <a:gd name="T47" fmla="*/ 1044072 h 3211"/>
                <a:gd name="T48" fmla="*/ 1008745 w 3309"/>
                <a:gd name="T49" fmla="*/ 1042984 h 3211"/>
                <a:gd name="T50" fmla="*/ 1058257 w 3309"/>
                <a:gd name="T51" fmla="*/ 812842 h 3211"/>
                <a:gd name="T52" fmla="*/ 1057169 w 3309"/>
                <a:gd name="T53" fmla="*/ 811209 h 3211"/>
                <a:gd name="T54" fmla="*/ 1448370 w 3309"/>
                <a:gd name="T55" fmla="*/ 406421 h 3211"/>
                <a:gd name="T56" fmla="*/ 1408652 w 3309"/>
                <a:gd name="T57" fmla="*/ 367792 h 3211"/>
                <a:gd name="T58" fmla="*/ 1050640 w 3309"/>
                <a:gd name="T59" fmla="*/ 737760 h 3211"/>
                <a:gd name="T60" fmla="*/ 1096887 w 3309"/>
                <a:gd name="T61" fmla="*/ 371056 h 3211"/>
                <a:gd name="T62" fmla="*/ 990246 w 3309"/>
                <a:gd name="T63" fmla="*/ 350926 h 3211"/>
                <a:gd name="T64" fmla="*/ 898838 w 3309"/>
                <a:gd name="T65" fmla="*/ 738304 h 3211"/>
                <a:gd name="T66" fmla="*/ 828651 w 3309"/>
                <a:gd name="T67" fmla="*/ 763875 h 3211"/>
                <a:gd name="T68" fmla="*/ 853679 w 3309"/>
                <a:gd name="T69" fmla="*/ 316105 h 3211"/>
                <a:gd name="T70" fmla="*/ 933660 w 3309"/>
                <a:gd name="T71" fmla="*/ 316105 h 3211"/>
                <a:gd name="T72" fmla="*/ 933660 w 3309"/>
                <a:gd name="T73" fmla="*/ 89772 h 3211"/>
                <a:gd name="T74" fmla="*/ 853679 w 3309"/>
                <a:gd name="T75" fmla="*/ 89772 h 3211"/>
                <a:gd name="T76" fmla="*/ 853679 w 3309"/>
                <a:gd name="T77" fmla="*/ 316105 h 3211"/>
                <a:gd name="T78" fmla="*/ 853679 w 3309"/>
                <a:gd name="T79" fmla="*/ 1642005 h 3211"/>
                <a:gd name="T80" fmla="*/ 933660 w 3309"/>
                <a:gd name="T81" fmla="*/ 1642005 h 3211"/>
                <a:gd name="T82" fmla="*/ 933660 w 3309"/>
                <a:gd name="T83" fmla="*/ 1415672 h 3211"/>
                <a:gd name="T84" fmla="*/ 853679 w 3309"/>
                <a:gd name="T85" fmla="*/ 1415672 h 3211"/>
                <a:gd name="T86" fmla="*/ 853679 w 3309"/>
                <a:gd name="T87" fmla="*/ 1642005 h 3211"/>
                <a:gd name="T88" fmla="*/ 1443473 w 3309"/>
                <a:gd name="T89" fmla="*/ 825899 h 3211"/>
                <a:gd name="T90" fmla="*/ 1443473 w 3309"/>
                <a:gd name="T91" fmla="*/ 905878 h 3211"/>
                <a:gd name="T92" fmla="*/ 1669815 w 3309"/>
                <a:gd name="T93" fmla="*/ 905878 h 3211"/>
                <a:gd name="T94" fmla="*/ 1669815 w 3309"/>
                <a:gd name="T95" fmla="*/ 825899 h 3211"/>
                <a:gd name="T96" fmla="*/ 1443473 w 3309"/>
                <a:gd name="T97" fmla="*/ 825899 h 3211"/>
                <a:gd name="T98" fmla="*/ 117524 w 3309"/>
                <a:gd name="T99" fmla="*/ 825899 h 3211"/>
                <a:gd name="T100" fmla="*/ 117524 w 3309"/>
                <a:gd name="T101" fmla="*/ 905878 h 3211"/>
                <a:gd name="T102" fmla="*/ 343865 w 3309"/>
                <a:gd name="T103" fmla="*/ 905878 h 3211"/>
                <a:gd name="T104" fmla="*/ 343865 w 3309"/>
                <a:gd name="T105" fmla="*/ 825899 h 3211"/>
                <a:gd name="T106" fmla="*/ 117524 w 3309"/>
                <a:gd name="T107" fmla="*/ 825899 h 32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09" h="3211">
                  <a:moveTo>
                    <a:pt x="573" y="0"/>
                  </a:moveTo>
                  <a:cubicBezTo>
                    <a:pt x="2736" y="0"/>
                    <a:pt x="2736" y="0"/>
                    <a:pt x="2736" y="0"/>
                  </a:cubicBezTo>
                  <a:cubicBezTo>
                    <a:pt x="3051" y="0"/>
                    <a:pt x="3309" y="258"/>
                    <a:pt x="3309" y="573"/>
                  </a:cubicBezTo>
                  <a:cubicBezTo>
                    <a:pt x="3309" y="2638"/>
                    <a:pt x="3309" y="2638"/>
                    <a:pt x="3309" y="2638"/>
                  </a:cubicBezTo>
                  <a:cubicBezTo>
                    <a:pt x="3309" y="2953"/>
                    <a:pt x="3051" y="3211"/>
                    <a:pt x="2736" y="3211"/>
                  </a:cubicBezTo>
                  <a:cubicBezTo>
                    <a:pt x="573" y="3211"/>
                    <a:pt x="573" y="3211"/>
                    <a:pt x="573" y="3211"/>
                  </a:cubicBezTo>
                  <a:cubicBezTo>
                    <a:pt x="258" y="3211"/>
                    <a:pt x="0" y="2953"/>
                    <a:pt x="0" y="2638"/>
                  </a:cubicBezTo>
                  <a:cubicBezTo>
                    <a:pt x="0" y="573"/>
                    <a:pt x="0" y="573"/>
                    <a:pt x="0" y="573"/>
                  </a:cubicBezTo>
                  <a:cubicBezTo>
                    <a:pt x="0" y="258"/>
                    <a:pt x="258" y="0"/>
                    <a:pt x="573" y="0"/>
                  </a:cubicBezTo>
                  <a:close/>
                  <a:moveTo>
                    <a:pt x="1694" y="1545"/>
                  </a:moveTo>
                  <a:cubicBezTo>
                    <a:pt x="1630" y="1545"/>
                    <a:pt x="1579" y="1597"/>
                    <a:pt x="1579" y="1660"/>
                  </a:cubicBezTo>
                  <a:cubicBezTo>
                    <a:pt x="1579" y="1723"/>
                    <a:pt x="1630" y="1775"/>
                    <a:pt x="1694" y="1775"/>
                  </a:cubicBezTo>
                  <a:cubicBezTo>
                    <a:pt x="1757" y="1775"/>
                    <a:pt x="1809" y="1723"/>
                    <a:pt x="1809" y="1660"/>
                  </a:cubicBezTo>
                  <a:cubicBezTo>
                    <a:pt x="1809" y="1597"/>
                    <a:pt x="1757" y="1545"/>
                    <a:pt x="1694" y="1545"/>
                  </a:cubicBezTo>
                  <a:close/>
                  <a:moveTo>
                    <a:pt x="1523" y="1404"/>
                  </a:moveTo>
                  <a:cubicBezTo>
                    <a:pt x="1497" y="1420"/>
                    <a:pt x="1475" y="1440"/>
                    <a:pt x="1456" y="1463"/>
                  </a:cubicBezTo>
                  <a:cubicBezTo>
                    <a:pt x="1140" y="1273"/>
                    <a:pt x="803" y="1116"/>
                    <a:pt x="449" y="983"/>
                  </a:cubicBezTo>
                  <a:cubicBezTo>
                    <a:pt x="421" y="1034"/>
                    <a:pt x="393" y="1086"/>
                    <a:pt x="366" y="1137"/>
                  </a:cubicBezTo>
                  <a:cubicBezTo>
                    <a:pt x="689" y="1347"/>
                    <a:pt x="1029" y="1517"/>
                    <a:pt x="1383" y="1651"/>
                  </a:cubicBezTo>
                  <a:cubicBezTo>
                    <a:pt x="1382" y="1711"/>
                    <a:pt x="1397" y="1772"/>
                    <a:pt x="1432" y="1826"/>
                  </a:cubicBezTo>
                  <a:cubicBezTo>
                    <a:pt x="1438" y="1835"/>
                    <a:pt x="1444" y="1844"/>
                    <a:pt x="1451" y="1851"/>
                  </a:cubicBezTo>
                  <a:cubicBezTo>
                    <a:pt x="1304" y="2003"/>
                    <a:pt x="1304" y="2003"/>
                    <a:pt x="1304" y="2003"/>
                  </a:cubicBezTo>
                  <a:cubicBezTo>
                    <a:pt x="1377" y="2074"/>
                    <a:pt x="1377" y="2074"/>
                    <a:pt x="1377" y="2074"/>
                  </a:cubicBezTo>
                  <a:cubicBezTo>
                    <a:pt x="1528" y="1919"/>
                    <a:pt x="1528" y="1919"/>
                    <a:pt x="1528" y="1919"/>
                  </a:cubicBezTo>
                  <a:cubicBezTo>
                    <a:pt x="1625" y="1980"/>
                    <a:pt x="1752" y="1983"/>
                    <a:pt x="1854" y="1917"/>
                  </a:cubicBezTo>
                  <a:cubicBezTo>
                    <a:pt x="1996" y="1825"/>
                    <a:pt x="2037" y="1636"/>
                    <a:pt x="1945" y="1494"/>
                  </a:cubicBezTo>
                  <a:cubicBezTo>
                    <a:pt x="1943" y="1491"/>
                    <a:pt x="1943" y="1491"/>
                    <a:pt x="1943" y="1491"/>
                  </a:cubicBezTo>
                  <a:cubicBezTo>
                    <a:pt x="2662" y="747"/>
                    <a:pt x="2662" y="747"/>
                    <a:pt x="2662" y="747"/>
                  </a:cubicBezTo>
                  <a:cubicBezTo>
                    <a:pt x="2589" y="676"/>
                    <a:pt x="2589" y="676"/>
                    <a:pt x="2589" y="676"/>
                  </a:cubicBezTo>
                  <a:cubicBezTo>
                    <a:pt x="1931" y="1356"/>
                    <a:pt x="1931" y="1356"/>
                    <a:pt x="1931" y="1356"/>
                  </a:cubicBezTo>
                  <a:cubicBezTo>
                    <a:pt x="1984" y="1142"/>
                    <a:pt x="2014" y="919"/>
                    <a:pt x="2016" y="682"/>
                  </a:cubicBezTo>
                  <a:cubicBezTo>
                    <a:pt x="1951" y="670"/>
                    <a:pt x="1885" y="658"/>
                    <a:pt x="1820" y="645"/>
                  </a:cubicBezTo>
                  <a:cubicBezTo>
                    <a:pt x="1734" y="876"/>
                    <a:pt x="1680" y="1113"/>
                    <a:pt x="1652" y="1357"/>
                  </a:cubicBezTo>
                  <a:cubicBezTo>
                    <a:pt x="1607" y="1362"/>
                    <a:pt x="1563" y="1378"/>
                    <a:pt x="1523" y="1404"/>
                  </a:cubicBezTo>
                  <a:close/>
                  <a:moveTo>
                    <a:pt x="1569" y="581"/>
                  </a:moveTo>
                  <a:cubicBezTo>
                    <a:pt x="1716" y="581"/>
                    <a:pt x="1716" y="581"/>
                    <a:pt x="1716" y="581"/>
                  </a:cubicBezTo>
                  <a:cubicBezTo>
                    <a:pt x="1716" y="165"/>
                    <a:pt x="1716" y="165"/>
                    <a:pt x="1716" y="165"/>
                  </a:cubicBezTo>
                  <a:cubicBezTo>
                    <a:pt x="1569" y="165"/>
                    <a:pt x="1569" y="165"/>
                    <a:pt x="1569" y="165"/>
                  </a:cubicBezTo>
                  <a:cubicBezTo>
                    <a:pt x="1569" y="581"/>
                    <a:pt x="1569" y="581"/>
                    <a:pt x="1569" y="581"/>
                  </a:cubicBezTo>
                  <a:close/>
                  <a:moveTo>
                    <a:pt x="1569" y="3018"/>
                  </a:moveTo>
                  <a:cubicBezTo>
                    <a:pt x="1716" y="3018"/>
                    <a:pt x="1716" y="3018"/>
                    <a:pt x="1716" y="3018"/>
                  </a:cubicBezTo>
                  <a:cubicBezTo>
                    <a:pt x="1716" y="2602"/>
                    <a:pt x="1716" y="2602"/>
                    <a:pt x="1716" y="2602"/>
                  </a:cubicBezTo>
                  <a:cubicBezTo>
                    <a:pt x="1569" y="2602"/>
                    <a:pt x="1569" y="2602"/>
                    <a:pt x="1569" y="2602"/>
                  </a:cubicBezTo>
                  <a:cubicBezTo>
                    <a:pt x="1569" y="3018"/>
                    <a:pt x="1569" y="3018"/>
                    <a:pt x="1569" y="3018"/>
                  </a:cubicBezTo>
                  <a:close/>
                  <a:moveTo>
                    <a:pt x="2653" y="1518"/>
                  </a:moveTo>
                  <a:cubicBezTo>
                    <a:pt x="2653" y="1665"/>
                    <a:pt x="2653" y="1665"/>
                    <a:pt x="2653" y="1665"/>
                  </a:cubicBezTo>
                  <a:cubicBezTo>
                    <a:pt x="3069" y="1665"/>
                    <a:pt x="3069" y="1665"/>
                    <a:pt x="3069" y="1665"/>
                  </a:cubicBezTo>
                  <a:cubicBezTo>
                    <a:pt x="3069" y="1518"/>
                    <a:pt x="3069" y="1518"/>
                    <a:pt x="3069" y="1518"/>
                  </a:cubicBezTo>
                  <a:cubicBezTo>
                    <a:pt x="2653" y="1518"/>
                    <a:pt x="2653" y="1518"/>
                    <a:pt x="2653" y="1518"/>
                  </a:cubicBezTo>
                  <a:close/>
                  <a:moveTo>
                    <a:pt x="216" y="1518"/>
                  </a:moveTo>
                  <a:cubicBezTo>
                    <a:pt x="216" y="1665"/>
                    <a:pt x="216" y="1665"/>
                    <a:pt x="216" y="1665"/>
                  </a:cubicBezTo>
                  <a:cubicBezTo>
                    <a:pt x="632" y="1665"/>
                    <a:pt x="632" y="1665"/>
                    <a:pt x="632" y="1665"/>
                  </a:cubicBezTo>
                  <a:cubicBezTo>
                    <a:pt x="632" y="1518"/>
                    <a:pt x="632" y="1518"/>
                    <a:pt x="632" y="1518"/>
                  </a:cubicBezTo>
                  <a:lnTo>
                    <a:pt x="216" y="1518"/>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6" name="KSO_Shape"/>
            <p:cNvSpPr/>
            <p:nvPr/>
          </p:nvSpPr>
          <p:spPr bwMode="auto">
            <a:xfrm>
              <a:off x="5850136" y="1906463"/>
              <a:ext cx="180032" cy="153045"/>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grp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37" name="组合 36"/>
          <p:cNvGrpSpPr/>
          <p:nvPr/>
        </p:nvGrpSpPr>
        <p:grpSpPr>
          <a:xfrm>
            <a:off x="6840252" y="3850909"/>
            <a:ext cx="198016" cy="81037"/>
            <a:chOff x="5652120" y="1906463"/>
            <a:chExt cx="378048" cy="153045"/>
          </a:xfrm>
        </p:grpSpPr>
        <p:sp>
          <p:nvSpPr>
            <p:cNvPr id="38" name="KSO_Shape"/>
            <p:cNvSpPr/>
            <p:nvPr/>
          </p:nvSpPr>
          <p:spPr bwMode="auto">
            <a:xfrm>
              <a:off x="5652120" y="1906463"/>
              <a:ext cx="144016" cy="153045"/>
            </a:xfrm>
            <a:custGeom>
              <a:avLst/>
              <a:gdLst>
                <a:gd name="T0" fmla="*/ 311764 w 3309"/>
                <a:gd name="T1" fmla="*/ 0 h 3211"/>
                <a:gd name="T2" fmla="*/ 1488633 w 3309"/>
                <a:gd name="T3" fmla="*/ 0 h 3211"/>
                <a:gd name="T4" fmla="*/ 1800397 w 3309"/>
                <a:gd name="T5" fmla="*/ 311753 h 3211"/>
                <a:gd name="T6" fmla="*/ 1800397 w 3309"/>
                <a:gd name="T7" fmla="*/ 1435258 h 3211"/>
                <a:gd name="T8" fmla="*/ 1488633 w 3309"/>
                <a:gd name="T9" fmla="*/ 1747011 h 3211"/>
                <a:gd name="T10" fmla="*/ 311764 w 3309"/>
                <a:gd name="T11" fmla="*/ 1747011 h 3211"/>
                <a:gd name="T12" fmla="*/ 0 w 3309"/>
                <a:gd name="T13" fmla="*/ 1435258 h 3211"/>
                <a:gd name="T14" fmla="*/ 0 w 3309"/>
                <a:gd name="T15" fmla="*/ 311753 h 3211"/>
                <a:gd name="T16" fmla="*/ 311764 w 3309"/>
                <a:gd name="T17" fmla="*/ 0 h 3211"/>
                <a:gd name="T18" fmla="*/ 921690 w 3309"/>
                <a:gd name="T19" fmla="*/ 840589 h 3211"/>
                <a:gd name="T20" fmla="*/ 859120 w 3309"/>
                <a:gd name="T21" fmla="*/ 903157 h 3211"/>
                <a:gd name="T22" fmla="*/ 921690 w 3309"/>
                <a:gd name="T23" fmla="*/ 965725 h 3211"/>
                <a:gd name="T24" fmla="*/ 984261 w 3309"/>
                <a:gd name="T25" fmla="*/ 903157 h 3211"/>
                <a:gd name="T26" fmla="*/ 921690 w 3309"/>
                <a:gd name="T27" fmla="*/ 840589 h 3211"/>
                <a:gd name="T28" fmla="*/ 828651 w 3309"/>
                <a:gd name="T29" fmla="*/ 763875 h 3211"/>
                <a:gd name="T30" fmla="*/ 792196 w 3309"/>
                <a:gd name="T31" fmla="*/ 795975 h 3211"/>
                <a:gd name="T32" fmla="*/ 244297 w 3309"/>
                <a:gd name="T33" fmla="*/ 534821 h 3211"/>
                <a:gd name="T34" fmla="*/ 199137 w 3309"/>
                <a:gd name="T35" fmla="*/ 618608 h 3211"/>
                <a:gd name="T36" fmla="*/ 752478 w 3309"/>
                <a:gd name="T37" fmla="*/ 898261 h 3211"/>
                <a:gd name="T38" fmla="*/ 779138 w 3309"/>
                <a:gd name="T39" fmla="*/ 993473 h 3211"/>
                <a:gd name="T40" fmla="*/ 789476 w 3309"/>
                <a:gd name="T41" fmla="*/ 1007075 h 3211"/>
                <a:gd name="T42" fmla="*/ 709495 w 3309"/>
                <a:gd name="T43" fmla="*/ 1089774 h 3211"/>
                <a:gd name="T44" fmla="*/ 749213 w 3309"/>
                <a:gd name="T45" fmla="*/ 1128403 h 3211"/>
                <a:gd name="T46" fmla="*/ 831371 w 3309"/>
                <a:gd name="T47" fmla="*/ 1044072 h 3211"/>
                <a:gd name="T48" fmla="*/ 1008745 w 3309"/>
                <a:gd name="T49" fmla="*/ 1042984 h 3211"/>
                <a:gd name="T50" fmla="*/ 1058257 w 3309"/>
                <a:gd name="T51" fmla="*/ 812842 h 3211"/>
                <a:gd name="T52" fmla="*/ 1057169 w 3309"/>
                <a:gd name="T53" fmla="*/ 811209 h 3211"/>
                <a:gd name="T54" fmla="*/ 1448370 w 3309"/>
                <a:gd name="T55" fmla="*/ 406421 h 3211"/>
                <a:gd name="T56" fmla="*/ 1408652 w 3309"/>
                <a:gd name="T57" fmla="*/ 367792 h 3211"/>
                <a:gd name="T58" fmla="*/ 1050640 w 3309"/>
                <a:gd name="T59" fmla="*/ 737760 h 3211"/>
                <a:gd name="T60" fmla="*/ 1096887 w 3309"/>
                <a:gd name="T61" fmla="*/ 371056 h 3211"/>
                <a:gd name="T62" fmla="*/ 990246 w 3309"/>
                <a:gd name="T63" fmla="*/ 350926 h 3211"/>
                <a:gd name="T64" fmla="*/ 898838 w 3309"/>
                <a:gd name="T65" fmla="*/ 738304 h 3211"/>
                <a:gd name="T66" fmla="*/ 828651 w 3309"/>
                <a:gd name="T67" fmla="*/ 763875 h 3211"/>
                <a:gd name="T68" fmla="*/ 853679 w 3309"/>
                <a:gd name="T69" fmla="*/ 316105 h 3211"/>
                <a:gd name="T70" fmla="*/ 933660 w 3309"/>
                <a:gd name="T71" fmla="*/ 316105 h 3211"/>
                <a:gd name="T72" fmla="*/ 933660 w 3309"/>
                <a:gd name="T73" fmla="*/ 89772 h 3211"/>
                <a:gd name="T74" fmla="*/ 853679 w 3309"/>
                <a:gd name="T75" fmla="*/ 89772 h 3211"/>
                <a:gd name="T76" fmla="*/ 853679 w 3309"/>
                <a:gd name="T77" fmla="*/ 316105 h 3211"/>
                <a:gd name="T78" fmla="*/ 853679 w 3309"/>
                <a:gd name="T79" fmla="*/ 1642005 h 3211"/>
                <a:gd name="T80" fmla="*/ 933660 w 3309"/>
                <a:gd name="T81" fmla="*/ 1642005 h 3211"/>
                <a:gd name="T82" fmla="*/ 933660 w 3309"/>
                <a:gd name="T83" fmla="*/ 1415672 h 3211"/>
                <a:gd name="T84" fmla="*/ 853679 w 3309"/>
                <a:gd name="T85" fmla="*/ 1415672 h 3211"/>
                <a:gd name="T86" fmla="*/ 853679 w 3309"/>
                <a:gd name="T87" fmla="*/ 1642005 h 3211"/>
                <a:gd name="T88" fmla="*/ 1443473 w 3309"/>
                <a:gd name="T89" fmla="*/ 825899 h 3211"/>
                <a:gd name="T90" fmla="*/ 1443473 w 3309"/>
                <a:gd name="T91" fmla="*/ 905878 h 3211"/>
                <a:gd name="T92" fmla="*/ 1669815 w 3309"/>
                <a:gd name="T93" fmla="*/ 905878 h 3211"/>
                <a:gd name="T94" fmla="*/ 1669815 w 3309"/>
                <a:gd name="T95" fmla="*/ 825899 h 3211"/>
                <a:gd name="T96" fmla="*/ 1443473 w 3309"/>
                <a:gd name="T97" fmla="*/ 825899 h 3211"/>
                <a:gd name="T98" fmla="*/ 117524 w 3309"/>
                <a:gd name="T99" fmla="*/ 825899 h 3211"/>
                <a:gd name="T100" fmla="*/ 117524 w 3309"/>
                <a:gd name="T101" fmla="*/ 905878 h 3211"/>
                <a:gd name="T102" fmla="*/ 343865 w 3309"/>
                <a:gd name="T103" fmla="*/ 905878 h 3211"/>
                <a:gd name="T104" fmla="*/ 343865 w 3309"/>
                <a:gd name="T105" fmla="*/ 825899 h 3211"/>
                <a:gd name="T106" fmla="*/ 117524 w 3309"/>
                <a:gd name="T107" fmla="*/ 825899 h 32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09" h="3211">
                  <a:moveTo>
                    <a:pt x="573" y="0"/>
                  </a:moveTo>
                  <a:cubicBezTo>
                    <a:pt x="2736" y="0"/>
                    <a:pt x="2736" y="0"/>
                    <a:pt x="2736" y="0"/>
                  </a:cubicBezTo>
                  <a:cubicBezTo>
                    <a:pt x="3051" y="0"/>
                    <a:pt x="3309" y="258"/>
                    <a:pt x="3309" y="573"/>
                  </a:cubicBezTo>
                  <a:cubicBezTo>
                    <a:pt x="3309" y="2638"/>
                    <a:pt x="3309" y="2638"/>
                    <a:pt x="3309" y="2638"/>
                  </a:cubicBezTo>
                  <a:cubicBezTo>
                    <a:pt x="3309" y="2953"/>
                    <a:pt x="3051" y="3211"/>
                    <a:pt x="2736" y="3211"/>
                  </a:cubicBezTo>
                  <a:cubicBezTo>
                    <a:pt x="573" y="3211"/>
                    <a:pt x="573" y="3211"/>
                    <a:pt x="573" y="3211"/>
                  </a:cubicBezTo>
                  <a:cubicBezTo>
                    <a:pt x="258" y="3211"/>
                    <a:pt x="0" y="2953"/>
                    <a:pt x="0" y="2638"/>
                  </a:cubicBezTo>
                  <a:cubicBezTo>
                    <a:pt x="0" y="573"/>
                    <a:pt x="0" y="573"/>
                    <a:pt x="0" y="573"/>
                  </a:cubicBezTo>
                  <a:cubicBezTo>
                    <a:pt x="0" y="258"/>
                    <a:pt x="258" y="0"/>
                    <a:pt x="573" y="0"/>
                  </a:cubicBezTo>
                  <a:close/>
                  <a:moveTo>
                    <a:pt x="1694" y="1545"/>
                  </a:moveTo>
                  <a:cubicBezTo>
                    <a:pt x="1630" y="1545"/>
                    <a:pt x="1579" y="1597"/>
                    <a:pt x="1579" y="1660"/>
                  </a:cubicBezTo>
                  <a:cubicBezTo>
                    <a:pt x="1579" y="1723"/>
                    <a:pt x="1630" y="1775"/>
                    <a:pt x="1694" y="1775"/>
                  </a:cubicBezTo>
                  <a:cubicBezTo>
                    <a:pt x="1757" y="1775"/>
                    <a:pt x="1809" y="1723"/>
                    <a:pt x="1809" y="1660"/>
                  </a:cubicBezTo>
                  <a:cubicBezTo>
                    <a:pt x="1809" y="1597"/>
                    <a:pt x="1757" y="1545"/>
                    <a:pt x="1694" y="1545"/>
                  </a:cubicBezTo>
                  <a:close/>
                  <a:moveTo>
                    <a:pt x="1523" y="1404"/>
                  </a:moveTo>
                  <a:cubicBezTo>
                    <a:pt x="1497" y="1420"/>
                    <a:pt x="1475" y="1440"/>
                    <a:pt x="1456" y="1463"/>
                  </a:cubicBezTo>
                  <a:cubicBezTo>
                    <a:pt x="1140" y="1273"/>
                    <a:pt x="803" y="1116"/>
                    <a:pt x="449" y="983"/>
                  </a:cubicBezTo>
                  <a:cubicBezTo>
                    <a:pt x="421" y="1034"/>
                    <a:pt x="393" y="1086"/>
                    <a:pt x="366" y="1137"/>
                  </a:cubicBezTo>
                  <a:cubicBezTo>
                    <a:pt x="689" y="1347"/>
                    <a:pt x="1029" y="1517"/>
                    <a:pt x="1383" y="1651"/>
                  </a:cubicBezTo>
                  <a:cubicBezTo>
                    <a:pt x="1382" y="1711"/>
                    <a:pt x="1397" y="1772"/>
                    <a:pt x="1432" y="1826"/>
                  </a:cubicBezTo>
                  <a:cubicBezTo>
                    <a:pt x="1438" y="1835"/>
                    <a:pt x="1444" y="1844"/>
                    <a:pt x="1451" y="1851"/>
                  </a:cubicBezTo>
                  <a:cubicBezTo>
                    <a:pt x="1304" y="2003"/>
                    <a:pt x="1304" y="2003"/>
                    <a:pt x="1304" y="2003"/>
                  </a:cubicBezTo>
                  <a:cubicBezTo>
                    <a:pt x="1377" y="2074"/>
                    <a:pt x="1377" y="2074"/>
                    <a:pt x="1377" y="2074"/>
                  </a:cubicBezTo>
                  <a:cubicBezTo>
                    <a:pt x="1528" y="1919"/>
                    <a:pt x="1528" y="1919"/>
                    <a:pt x="1528" y="1919"/>
                  </a:cubicBezTo>
                  <a:cubicBezTo>
                    <a:pt x="1625" y="1980"/>
                    <a:pt x="1752" y="1983"/>
                    <a:pt x="1854" y="1917"/>
                  </a:cubicBezTo>
                  <a:cubicBezTo>
                    <a:pt x="1996" y="1825"/>
                    <a:pt x="2037" y="1636"/>
                    <a:pt x="1945" y="1494"/>
                  </a:cubicBezTo>
                  <a:cubicBezTo>
                    <a:pt x="1943" y="1491"/>
                    <a:pt x="1943" y="1491"/>
                    <a:pt x="1943" y="1491"/>
                  </a:cubicBezTo>
                  <a:cubicBezTo>
                    <a:pt x="2662" y="747"/>
                    <a:pt x="2662" y="747"/>
                    <a:pt x="2662" y="747"/>
                  </a:cubicBezTo>
                  <a:cubicBezTo>
                    <a:pt x="2589" y="676"/>
                    <a:pt x="2589" y="676"/>
                    <a:pt x="2589" y="676"/>
                  </a:cubicBezTo>
                  <a:cubicBezTo>
                    <a:pt x="1931" y="1356"/>
                    <a:pt x="1931" y="1356"/>
                    <a:pt x="1931" y="1356"/>
                  </a:cubicBezTo>
                  <a:cubicBezTo>
                    <a:pt x="1984" y="1142"/>
                    <a:pt x="2014" y="919"/>
                    <a:pt x="2016" y="682"/>
                  </a:cubicBezTo>
                  <a:cubicBezTo>
                    <a:pt x="1951" y="670"/>
                    <a:pt x="1885" y="658"/>
                    <a:pt x="1820" y="645"/>
                  </a:cubicBezTo>
                  <a:cubicBezTo>
                    <a:pt x="1734" y="876"/>
                    <a:pt x="1680" y="1113"/>
                    <a:pt x="1652" y="1357"/>
                  </a:cubicBezTo>
                  <a:cubicBezTo>
                    <a:pt x="1607" y="1362"/>
                    <a:pt x="1563" y="1378"/>
                    <a:pt x="1523" y="1404"/>
                  </a:cubicBezTo>
                  <a:close/>
                  <a:moveTo>
                    <a:pt x="1569" y="581"/>
                  </a:moveTo>
                  <a:cubicBezTo>
                    <a:pt x="1716" y="581"/>
                    <a:pt x="1716" y="581"/>
                    <a:pt x="1716" y="581"/>
                  </a:cubicBezTo>
                  <a:cubicBezTo>
                    <a:pt x="1716" y="165"/>
                    <a:pt x="1716" y="165"/>
                    <a:pt x="1716" y="165"/>
                  </a:cubicBezTo>
                  <a:cubicBezTo>
                    <a:pt x="1569" y="165"/>
                    <a:pt x="1569" y="165"/>
                    <a:pt x="1569" y="165"/>
                  </a:cubicBezTo>
                  <a:cubicBezTo>
                    <a:pt x="1569" y="581"/>
                    <a:pt x="1569" y="581"/>
                    <a:pt x="1569" y="581"/>
                  </a:cubicBezTo>
                  <a:close/>
                  <a:moveTo>
                    <a:pt x="1569" y="3018"/>
                  </a:moveTo>
                  <a:cubicBezTo>
                    <a:pt x="1716" y="3018"/>
                    <a:pt x="1716" y="3018"/>
                    <a:pt x="1716" y="3018"/>
                  </a:cubicBezTo>
                  <a:cubicBezTo>
                    <a:pt x="1716" y="2602"/>
                    <a:pt x="1716" y="2602"/>
                    <a:pt x="1716" y="2602"/>
                  </a:cubicBezTo>
                  <a:cubicBezTo>
                    <a:pt x="1569" y="2602"/>
                    <a:pt x="1569" y="2602"/>
                    <a:pt x="1569" y="2602"/>
                  </a:cubicBezTo>
                  <a:cubicBezTo>
                    <a:pt x="1569" y="3018"/>
                    <a:pt x="1569" y="3018"/>
                    <a:pt x="1569" y="3018"/>
                  </a:cubicBezTo>
                  <a:close/>
                  <a:moveTo>
                    <a:pt x="2653" y="1518"/>
                  </a:moveTo>
                  <a:cubicBezTo>
                    <a:pt x="2653" y="1665"/>
                    <a:pt x="2653" y="1665"/>
                    <a:pt x="2653" y="1665"/>
                  </a:cubicBezTo>
                  <a:cubicBezTo>
                    <a:pt x="3069" y="1665"/>
                    <a:pt x="3069" y="1665"/>
                    <a:pt x="3069" y="1665"/>
                  </a:cubicBezTo>
                  <a:cubicBezTo>
                    <a:pt x="3069" y="1518"/>
                    <a:pt x="3069" y="1518"/>
                    <a:pt x="3069" y="1518"/>
                  </a:cubicBezTo>
                  <a:cubicBezTo>
                    <a:pt x="2653" y="1518"/>
                    <a:pt x="2653" y="1518"/>
                    <a:pt x="2653" y="1518"/>
                  </a:cubicBezTo>
                  <a:close/>
                  <a:moveTo>
                    <a:pt x="216" y="1518"/>
                  </a:moveTo>
                  <a:cubicBezTo>
                    <a:pt x="216" y="1665"/>
                    <a:pt x="216" y="1665"/>
                    <a:pt x="216" y="1665"/>
                  </a:cubicBezTo>
                  <a:cubicBezTo>
                    <a:pt x="632" y="1665"/>
                    <a:pt x="632" y="1665"/>
                    <a:pt x="632" y="1665"/>
                  </a:cubicBezTo>
                  <a:cubicBezTo>
                    <a:pt x="632" y="1518"/>
                    <a:pt x="632" y="1518"/>
                    <a:pt x="632" y="1518"/>
                  </a:cubicBezTo>
                  <a:lnTo>
                    <a:pt x="216" y="1518"/>
                  </a:lnTo>
                  <a:close/>
                </a:path>
              </a:pathLst>
            </a:custGeom>
            <a:solidFill>
              <a:schemeClr val="accent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KSO_Shape"/>
            <p:cNvSpPr/>
            <p:nvPr/>
          </p:nvSpPr>
          <p:spPr bwMode="auto">
            <a:xfrm>
              <a:off x="5850136" y="1906463"/>
              <a:ext cx="180032" cy="153045"/>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rgbClr val="C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Tree>
    <p:extLst>
      <p:ext uri="{BB962C8B-B14F-4D97-AF65-F5344CB8AC3E}">
        <p14:creationId xmlns:p14="http://schemas.microsoft.com/office/powerpoint/2010/main" val="16314512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a:t>
            </a:r>
            <a:r>
              <a:rPr lang="en-US" altLang="zh-CN" dirty="0"/>
              <a:t>—— </a:t>
            </a:r>
            <a:r>
              <a:rPr lang="zh-CN" altLang="en-US" dirty="0"/>
              <a:t>使用流程</a:t>
            </a:r>
          </a:p>
        </p:txBody>
      </p:sp>
      <p:grpSp>
        <p:nvGrpSpPr>
          <p:cNvPr id="5" name="组合 4"/>
          <p:cNvGrpSpPr/>
          <p:nvPr/>
        </p:nvGrpSpPr>
        <p:grpSpPr>
          <a:xfrm>
            <a:off x="1400250" y="1389893"/>
            <a:ext cx="6247494" cy="2608064"/>
            <a:chOff x="1408510" y="940939"/>
            <a:chExt cx="6247494" cy="2608064"/>
          </a:xfrm>
        </p:grpSpPr>
        <p:graphicFrame>
          <p:nvGraphicFramePr>
            <p:cNvPr id="3" name="图示 2"/>
            <p:cNvGraphicFramePr/>
            <p:nvPr>
              <p:extLst>
                <p:ext uri="{D42A27DB-BD31-4B8C-83A1-F6EECF244321}">
                  <p14:modId xmlns:p14="http://schemas.microsoft.com/office/powerpoint/2010/main" val="740966306"/>
                </p:ext>
              </p:extLst>
            </p:nvPr>
          </p:nvGraphicFramePr>
          <p:xfrm>
            <a:off x="1560004" y="940939"/>
            <a:ext cx="6096000" cy="2608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p:cNvSpPr/>
            <p:nvPr/>
          </p:nvSpPr>
          <p:spPr>
            <a:xfrm>
              <a:off x="4000798" y="2897435"/>
              <a:ext cx="1224136" cy="307777"/>
            </a:xfrm>
            <a:prstGeom prst="rect">
              <a:avLst/>
            </a:prstGeom>
          </p:spPr>
          <p:txBody>
            <a:bodyPr wrap="square">
              <a:spAutoFit/>
            </a:bodyPr>
            <a:lstStyle/>
            <a:p>
              <a:pPr lvl="0" algn="ctr"/>
              <a:r>
                <a:rPr lang="zh-CN" altLang="en-US" sz="700" dirty="0"/>
                <a:t>使用模板、组件、图标、函数等物料组装编辑页面</a:t>
              </a:r>
            </a:p>
          </p:txBody>
        </p:sp>
        <p:cxnSp>
          <p:nvCxnSpPr>
            <p:cNvPr id="7" name="直接箭头连接符 6"/>
            <p:cNvCxnSpPr/>
            <p:nvPr/>
          </p:nvCxnSpPr>
          <p:spPr>
            <a:xfrm flipV="1">
              <a:off x="4576862" y="2571750"/>
              <a:ext cx="0" cy="3600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9" name="矩形 8"/>
            <p:cNvSpPr/>
            <p:nvPr/>
          </p:nvSpPr>
          <p:spPr>
            <a:xfrm>
              <a:off x="5296942" y="2897438"/>
              <a:ext cx="1224136" cy="307777"/>
            </a:xfrm>
            <a:prstGeom prst="rect">
              <a:avLst/>
            </a:prstGeom>
          </p:spPr>
          <p:txBody>
            <a:bodyPr wrap="square">
              <a:spAutoFit/>
            </a:bodyPr>
            <a:lstStyle/>
            <a:p>
              <a:pPr lvl="0" algn="ctr"/>
              <a:r>
                <a:rPr lang="zh-CN" altLang="en-US" sz="700" dirty="0"/>
                <a:t>页面路由、组件属性</a:t>
              </a:r>
              <a:r>
                <a:rPr lang="en-US" altLang="zh-CN" sz="700" dirty="0"/>
                <a:t>\</a:t>
              </a:r>
              <a:r>
                <a:rPr lang="zh-CN" altLang="en-US" sz="700" dirty="0"/>
                <a:t>指令</a:t>
              </a:r>
              <a:r>
                <a:rPr lang="en-US" altLang="zh-CN" sz="700" dirty="0"/>
                <a:t>\</a:t>
              </a:r>
              <a:r>
                <a:rPr lang="zh-CN" altLang="en-US" sz="700" dirty="0"/>
                <a:t>样式、事件函数配置调试</a:t>
              </a:r>
            </a:p>
          </p:txBody>
        </p:sp>
        <p:cxnSp>
          <p:nvCxnSpPr>
            <p:cNvPr id="10" name="直接箭头连接符 9"/>
            <p:cNvCxnSpPr/>
            <p:nvPr/>
          </p:nvCxnSpPr>
          <p:spPr>
            <a:xfrm flipV="1">
              <a:off x="5940152" y="2571750"/>
              <a:ext cx="0" cy="3600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1" name="矩形 10"/>
            <p:cNvSpPr/>
            <p:nvPr/>
          </p:nvSpPr>
          <p:spPr>
            <a:xfrm>
              <a:off x="1408510" y="2947539"/>
              <a:ext cx="1508760" cy="414020"/>
            </a:xfrm>
            <a:prstGeom prst="rect">
              <a:avLst/>
            </a:prstGeom>
          </p:spPr>
          <p:txBody>
            <a:bodyPr wrap="square">
              <a:spAutoFit/>
            </a:bodyPr>
            <a:lstStyle/>
            <a:p>
              <a:pPr lvl="0" algn="l"/>
              <a:r>
                <a:rPr lang="en-US" altLang="zh-CN" sz="700" dirty="0"/>
                <a:t>1. </a:t>
              </a:r>
              <a:r>
                <a:rPr lang="zh-CN" altLang="en-US" sz="700" dirty="0"/>
                <a:t>初始化应用级布局模板实例</a:t>
              </a:r>
            </a:p>
            <a:p>
              <a:pPr lvl="0" algn="l"/>
              <a:r>
                <a:rPr lang="en-US" altLang="zh-CN" sz="700" dirty="0"/>
                <a:t>2. </a:t>
              </a:r>
              <a:r>
                <a:rPr lang="zh-CN" altLang="en-US" sz="700" dirty="0"/>
                <a:t>同步在</a:t>
              </a:r>
              <a:r>
                <a:rPr lang="en-US" altLang="zh-CN" sz="700" dirty="0"/>
                <a:t>PaaS3.0</a:t>
              </a:r>
              <a:r>
                <a:rPr lang="zh-CN" altLang="en-US" sz="700" dirty="0"/>
                <a:t>创建</a:t>
              </a:r>
              <a:r>
                <a:rPr lang="en-US" altLang="zh-CN" sz="700" dirty="0"/>
                <a:t> SaaS A</a:t>
              </a:r>
              <a:endParaRPr lang="zh-CN" altLang="en-US" sz="700" dirty="0"/>
            </a:p>
            <a:p>
              <a:pPr lvl="0" algn="l"/>
              <a:endParaRPr lang="zh-CN" altLang="en-US" sz="700" dirty="0"/>
            </a:p>
          </p:txBody>
        </p:sp>
        <p:cxnSp>
          <p:nvCxnSpPr>
            <p:cNvPr id="12" name="直接箭头连接符 11"/>
            <p:cNvCxnSpPr/>
            <p:nvPr/>
          </p:nvCxnSpPr>
          <p:spPr>
            <a:xfrm flipV="1">
              <a:off x="1984574" y="2571750"/>
              <a:ext cx="0" cy="3600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3" name="矩形 12"/>
            <p:cNvSpPr/>
            <p:nvPr/>
          </p:nvSpPr>
          <p:spPr>
            <a:xfrm>
              <a:off x="2704654" y="2933046"/>
              <a:ext cx="1224136" cy="200055"/>
            </a:xfrm>
            <a:prstGeom prst="rect">
              <a:avLst/>
            </a:prstGeom>
          </p:spPr>
          <p:txBody>
            <a:bodyPr wrap="square">
              <a:spAutoFit/>
            </a:bodyPr>
            <a:lstStyle/>
            <a:p>
              <a:pPr lvl="0" algn="ctr"/>
              <a:r>
                <a:rPr lang="zh-CN" altLang="en-US" sz="700" dirty="0"/>
                <a:t>选择页面使用的布局模板</a:t>
              </a:r>
            </a:p>
          </p:txBody>
        </p:sp>
        <p:cxnSp>
          <p:nvCxnSpPr>
            <p:cNvPr id="14" name="直接箭头连接符 13"/>
            <p:cNvCxnSpPr/>
            <p:nvPr/>
          </p:nvCxnSpPr>
          <p:spPr>
            <a:xfrm flipV="1">
              <a:off x="3280718" y="2571750"/>
              <a:ext cx="0" cy="3600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sp>
        <p:nvSpPr>
          <p:cNvPr id="15" name="矩形 14"/>
          <p:cNvSpPr/>
          <p:nvPr/>
        </p:nvSpPr>
        <p:spPr>
          <a:xfrm>
            <a:off x="6536717" y="3353700"/>
            <a:ext cx="1401490" cy="198755"/>
          </a:xfrm>
          <a:prstGeom prst="rect">
            <a:avLst/>
          </a:prstGeom>
        </p:spPr>
        <p:txBody>
          <a:bodyPr wrap="square">
            <a:spAutoFit/>
          </a:bodyPr>
          <a:lstStyle/>
          <a:p>
            <a:pPr lvl="0" algn="ctr"/>
            <a:r>
              <a:rPr lang="zh-CN" altLang="en-US" sz="700" dirty="0"/>
              <a:t>一键部署</a:t>
            </a:r>
          </a:p>
        </p:txBody>
      </p:sp>
      <p:cxnSp>
        <p:nvCxnSpPr>
          <p:cNvPr id="16" name="直接箭头连接符 15"/>
          <p:cNvCxnSpPr/>
          <p:nvPr/>
        </p:nvCxnSpPr>
        <p:spPr>
          <a:xfrm flipV="1">
            <a:off x="7246888" y="2982604"/>
            <a:ext cx="0" cy="3600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aphicFrame>
        <p:nvGraphicFramePr>
          <p:cNvPr id="6" name="图示 5"/>
          <p:cNvGraphicFramePr/>
          <p:nvPr>
            <p:extLst>
              <p:ext uri="{D42A27DB-BD31-4B8C-83A1-F6EECF244321}">
                <p14:modId xmlns:p14="http://schemas.microsoft.com/office/powerpoint/2010/main" val="1004520926"/>
              </p:ext>
            </p:extLst>
          </p:nvPr>
        </p:nvGraphicFramePr>
        <p:xfrm>
          <a:off x="5427836" y="1004481"/>
          <a:ext cx="2183904" cy="5760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上下箭头 16"/>
          <p:cNvSpPr/>
          <p:nvPr/>
        </p:nvSpPr>
        <p:spPr>
          <a:xfrm>
            <a:off x="7084020" y="1652552"/>
            <a:ext cx="288032" cy="576064"/>
          </a:xfrm>
          <a:prstGeom prst="upDownArrow">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 name="文本框 17"/>
          <p:cNvSpPr txBox="1"/>
          <p:nvPr/>
        </p:nvSpPr>
        <p:spPr>
          <a:xfrm>
            <a:off x="138771" y="2555425"/>
            <a:ext cx="1337226" cy="276999"/>
          </a:xfrm>
          <a:prstGeom prst="rect">
            <a:avLst/>
          </a:prstGeom>
          <a:noFill/>
        </p:spPr>
        <p:txBody>
          <a:bodyPr wrap="none" rtlCol="0">
            <a:spAutoFit/>
          </a:bodyPr>
          <a:lstStyle/>
          <a:p>
            <a:r>
              <a:rPr lang="en-US" altLang="zh-CN" sz="1200" dirty="0">
                <a:solidFill>
                  <a:schemeClr val="accent2">
                    <a:lumMod val="75000"/>
                  </a:schemeClr>
                </a:solidFill>
                <a:latin typeface="+mn-ea"/>
              </a:rPr>
              <a:t>LessCode</a:t>
            </a:r>
            <a:r>
              <a:rPr lang="zh-CN" altLang="en-US" sz="1200" dirty="0">
                <a:solidFill>
                  <a:schemeClr val="accent2">
                    <a:lumMod val="75000"/>
                  </a:schemeClr>
                </a:solidFill>
                <a:latin typeface="+mn-ea"/>
              </a:rPr>
              <a:t>上完成</a:t>
            </a:r>
            <a:endParaRPr lang="en-US" altLang="zh-CN" sz="1200" dirty="0">
              <a:solidFill>
                <a:schemeClr val="accent2">
                  <a:lumMod val="75000"/>
                </a:schemeClr>
              </a:solidFill>
              <a:latin typeface="+mn-ea"/>
            </a:endParaRPr>
          </a:p>
        </p:txBody>
      </p:sp>
      <p:sp>
        <p:nvSpPr>
          <p:cNvPr id="19" name="文本框 18"/>
          <p:cNvSpPr txBox="1"/>
          <p:nvPr/>
        </p:nvSpPr>
        <p:spPr>
          <a:xfrm>
            <a:off x="3803632" y="1154013"/>
            <a:ext cx="1628972" cy="276999"/>
          </a:xfrm>
          <a:prstGeom prst="rect">
            <a:avLst/>
          </a:prstGeom>
          <a:noFill/>
        </p:spPr>
        <p:txBody>
          <a:bodyPr wrap="none" rtlCol="0">
            <a:spAutoFit/>
          </a:bodyPr>
          <a:lstStyle/>
          <a:p>
            <a:r>
              <a:rPr lang="zh-CN" altLang="en-US" sz="1200" dirty="0">
                <a:solidFill>
                  <a:schemeClr val="accent2">
                    <a:lumMod val="75000"/>
                  </a:schemeClr>
                </a:solidFill>
                <a:latin typeface="+mn-ea"/>
              </a:rPr>
              <a:t>蓝鲸 </a:t>
            </a:r>
            <a:r>
              <a:rPr lang="en-US" altLang="zh-CN" sz="1200" dirty="0">
                <a:solidFill>
                  <a:schemeClr val="accent2">
                    <a:lumMod val="75000"/>
                  </a:schemeClr>
                </a:solidFill>
                <a:latin typeface="+mn-ea"/>
              </a:rPr>
              <a:t>PaaS3.0 </a:t>
            </a:r>
            <a:r>
              <a:rPr lang="zh-CN" altLang="en-US" sz="1200" dirty="0">
                <a:solidFill>
                  <a:schemeClr val="accent2">
                    <a:lumMod val="75000"/>
                  </a:schemeClr>
                </a:solidFill>
                <a:latin typeface="+mn-ea"/>
              </a:rPr>
              <a:t>上完成</a:t>
            </a:r>
            <a:endParaRPr lang="en-US" altLang="zh-CN" sz="1200" dirty="0">
              <a:solidFill>
                <a:schemeClr val="accent2">
                  <a:lumMod val="75000"/>
                </a:schemeClr>
              </a:solidFill>
              <a:latin typeface="+mn-ea"/>
            </a:endParaRPr>
          </a:p>
        </p:txBody>
      </p:sp>
      <p:sp>
        <p:nvSpPr>
          <p:cNvPr id="20" name="上下箭头 19"/>
          <p:cNvSpPr/>
          <p:nvPr/>
        </p:nvSpPr>
        <p:spPr>
          <a:xfrm>
            <a:off x="5756734" y="1677925"/>
            <a:ext cx="288032" cy="576064"/>
          </a:xfrm>
          <a:prstGeom prst="upDownArrow">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6815519" y="1855945"/>
            <a:ext cx="309880" cy="168275"/>
          </a:xfrm>
          <a:prstGeom prst="rect">
            <a:avLst/>
          </a:prstGeom>
          <a:solidFill>
            <a:schemeClr val="bg1"/>
          </a:solidFill>
        </p:spPr>
        <p:txBody>
          <a:bodyPr wrap="none" rtlCol="0">
            <a:spAutoFit/>
          </a:bodyPr>
          <a:lstStyle/>
          <a:p>
            <a:endParaRPr lang="zh-CN" altLang="en-US" sz="500" dirty="0">
              <a:latin typeface="+mn-ea"/>
            </a:endParaRPr>
          </a:p>
        </p:txBody>
      </p:sp>
      <p:sp>
        <p:nvSpPr>
          <p:cNvPr id="22" name="文本框 21"/>
          <p:cNvSpPr txBox="1"/>
          <p:nvPr/>
        </p:nvSpPr>
        <p:spPr>
          <a:xfrm>
            <a:off x="5693001" y="1892311"/>
            <a:ext cx="415498" cy="169277"/>
          </a:xfrm>
          <a:prstGeom prst="rect">
            <a:avLst/>
          </a:prstGeom>
          <a:solidFill>
            <a:schemeClr val="bg1"/>
          </a:solidFill>
        </p:spPr>
        <p:txBody>
          <a:bodyPr wrap="none" rtlCol="0">
            <a:spAutoFit/>
          </a:bodyPr>
          <a:lstStyle/>
          <a:p>
            <a:r>
              <a:rPr lang="zh-CN" altLang="en-US" sz="500" dirty="0">
                <a:latin typeface="+mn-ea"/>
              </a:rPr>
              <a:t>提供</a:t>
            </a:r>
            <a:r>
              <a:rPr lang="en-US" altLang="zh-CN" sz="500" dirty="0">
                <a:latin typeface="+mn-ea"/>
              </a:rPr>
              <a:t>API</a:t>
            </a:r>
            <a:endParaRPr lang="zh-CN" altLang="en-US" sz="500" dirty="0">
              <a:latin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运维开发场景推荐使用方式</a:t>
            </a:r>
          </a:p>
        </p:txBody>
      </p:sp>
      <p:graphicFrame>
        <p:nvGraphicFramePr>
          <p:cNvPr id="3" name="图示 2"/>
          <p:cNvGraphicFramePr/>
          <p:nvPr>
            <p:extLst>
              <p:ext uri="{D42A27DB-BD31-4B8C-83A1-F6EECF244321}">
                <p14:modId xmlns:p14="http://schemas.microsoft.com/office/powerpoint/2010/main" val="1042605682"/>
              </p:ext>
            </p:extLst>
          </p:nvPr>
        </p:nvGraphicFramePr>
        <p:xfrm>
          <a:off x="1187624" y="1347614"/>
          <a:ext cx="7100630"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图示 6"/>
          <p:cNvGraphicFramePr/>
          <p:nvPr>
            <p:extLst>
              <p:ext uri="{D42A27DB-BD31-4B8C-83A1-F6EECF244321}">
                <p14:modId xmlns:p14="http://schemas.microsoft.com/office/powerpoint/2010/main" val="3704001790"/>
              </p:ext>
            </p:extLst>
          </p:nvPr>
        </p:nvGraphicFramePr>
        <p:xfrm>
          <a:off x="1187624" y="2787774"/>
          <a:ext cx="7100630" cy="8640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3599064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zh-CN" altLang="en-US" dirty="0"/>
              <a:t>目录</a:t>
            </a:r>
          </a:p>
        </p:txBody>
      </p:sp>
      <p:sp>
        <p:nvSpPr>
          <p:cNvPr id="8" name="文本占位符 7"/>
          <p:cNvSpPr>
            <a:spLocks noGrp="1"/>
          </p:cNvSpPr>
          <p:nvPr>
            <p:ph type="body" sz="quarter" idx="1"/>
          </p:nvPr>
        </p:nvSpPr>
        <p:spPr>
          <a:xfrm>
            <a:off x="3780790" y="1466850"/>
            <a:ext cx="4607634" cy="2208530"/>
          </a:xfrm>
        </p:spPr>
        <p:txBody>
          <a:bodyPr/>
          <a:lstStyle/>
          <a:p>
            <a:r>
              <a:rPr kumimoji="1" lang="zh-CN" altLang="en-US" dirty="0"/>
              <a:t>运维领域低代码理念应用场景</a:t>
            </a:r>
            <a:endParaRPr kumimoji="1" lang="en-US" altLang="zh-CN" dirty="0"/>
          </a:p>
          <a:p>
            <a:r>
              <a:rPr kumimoji="1" lang="zh-CN" altLang="en-US" dirty="0"/>
              <a:t>蓝鲸低代码设计思路和发展历程</a:t>
            </a:r>
            <a:endParaRPr kumimoji="1" lang="en-US" altLang="zh-CN" dirty="0"/>
          </a:p>
          <a:p>
            <a:r>
              <a:rPr kumimoji="1" lang="zh-CN" altLang="en-US" dirty="0"/>
              <a:t>蓝鲸可视化开发（</a:t>
            </a:r>
            <a:r>
              <a:rPr kumimoji="1" lang="en-US" altLang="zh-CN" dirty="0" err="1"/>
              <a:t>LessCode</a:t>
            </a:r>
            <a:r>
              <a:rPr kumimoji="1" lang="zh-CN" altLang="en-US" dirty="0"/>
              <a:t>）平台介绍</a:t>
            </a:r>
            <a:endParaRPr kumimoji="1" lang="en-US" altLang="zh-CN" dirty="0"/>
          </a:p>
          <a:p>
            <a:r>
              <a:rPr kumimoji="1" lang="zh-CN" altLang="en-US" dirty="0"/>
              <a:t>低代码开发</a:t>
            </a:r>
            <a:r>
              <a:rPr kumimoji="1" lang="en-US" altLang="zh-CN" dirty="0"/>
              <a:t>SaaS</a:t>
            </a:r>
            <a:r>
              <a:rPr kumimoji="1" lang="zh-CN" altLang="en-US" dirty="0"/>
              <a:t>实战演示</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蓝鲸可视化开发平台资源库 </a:t>
            </a:r>
            <a:r>
              <a:rPr lang="en-US" altLang="zh-CN" dirty="0"/>
              <a:t>—— </a:t>
            </a:r>
            <a:r>
              <a:rPr lang="zh-CN" altLang="en-US" dirty="0"/>
              <a:t>前端基础组件库</a:t>
            </a:r>
            <a:r>
              <a:rPr lang="en-US" altLang="zh-CN" dirty="0"/>
              <a:t> </a:t>
            </a:r>
            <a:endParaRPr lang="zh-CN" altLang="en-US" dirty="0"/>
          </a:p>
        </p:txBody>
      </p:sp>
      <p:graphicFrame>
        <p:nvGraphicFramePr>
          <p:cNvPr id="11" name="图示 10"/>
          <p:cNvGraphicFramePr/>
          <p:nvPr/>
        </p:nvGraphicFramePr>
        <p:xfrm>
          <a:off x="1524000" y="62753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本框 11"/>
          <p:cNvSpPr txBox="1"/>
          <p:nvPr/>
        </p:nvSpPr>
        <p:spPr>
          <a:xfrm>
            <a:off x="3633281" y="4553034"/>
            <a:ext cx="1877437" cy="276999"/>
          </a:xfrm>
          <a:prstGeom prst="rect">
            <a:avLst/>
          </a:prstGeom>
          <a:noFill/>
        </p:spPr>
        <p:txBody>
          <a:bodyPr wrap="none" rtlCol="0">
            <a:spAutoFit/>
          </a:bodyPr>
          <a:lstStyle/>
          <a:p>
            <a:r>
              <a:rPr lang="zh-CN" altLang="en-US" sz="1200" dirty="0"/>
              <a:t>多款基础组件库组合使用</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蓝鲸可视化开发平台资源库 </a:t>
            </a:r>
            <a:r>
              <a:rPr lang="en-US" altLang="zh-CN" dirty="0"/>
              <a:t>—— </a:t>
            </a:r>
            <a:r>
              <a:rPr lang="zh-CN" altLang="en-US" dirty="0"/>
              <a:t>自定义业务组件库</a:t>
            </a:r>
            <a:r>
              <a:rPr lang="en-US" altLang="zh-CN" dirty="0"/>
              <a:t> </a:t>
            </a:r>
            <a:endParaRPr lang="zh-CN" altLang="en-US" dirty="0"/>
          </a:p>
        </p:txBody>
      </p:sp>
      <p:sp>
        <p:nvSpPr>
          <p:cNvPr id="4" name="文本框 3"/>
          <p:cNvSpPr txBox="1"/>
          <p:nvPr/>
        </p:nvSpPr>
        <p:spPr>
          <a:xfrm>
            <a:off x="370164" y="1059582"/>
            <a:ext cx="2119630" cy="1630045"/>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000" dirty="0">
                <a:latin typeface="+mn-ea"/>
              </a:rPr>
              <a:t>组件统一开发模板和开发规范</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支持版本更新管理、下架</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上传即自动发布至</a:t>
            </a:r>
            <a:r>
              <a:rPr lang="en-US" altLang="zh-CN" sz="1000" dirty="0">
                <a:latin typeface="+mn-ea"/>
              </a:rPr>
              <a:t>npm</a:t>
            </a:r>
            <a:r>
              <a:rPr lang="zh-CN" altLang="en-US" sz="1000" dirty="0">
                <a:latin typeface="+mn-ea"/>
              </a:rPr>
              <a:t>源</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页面引用组件一键升级版本</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solidFill>
                  <a:srgbClr val="FF0000"/>
                </a:solidFill>
                <a:latin typeface="+mn-ea"/>
              </a:rPr>
              <a:t>应用间业务组件可共享使用</a:t>
            </a:r>
          </a:p>
        </p:txBody>
      </p:sp>
      <p:pic>
        <p:nvPicPr>
          <p:cNvPr id="5" name="图片 4"/>
          <p:cNvPicPr>
            <a:picLocks noChangeAspect="1"/>
          </p:cNvPicPr>
          <p:nvPr/>
        </p:nvPicPr>
        <p:blipFill>
          <a:blip r:embed="rId3"/>
          <a:stretch>
            <a:fillRect/>
          </a:stretch>
        </p:blipFill>
        <p:spPr>
          <a:xfrm>
            <a:off x="2699792" y="1059582"/>
            <a:ext cx="6120680" cy="1207932"/>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蓝鲸可视化开发平台资源库 </a:t>
            </a:r>
            <a:r>
              <a:rPr lang="en-US" altLang="zh-CN" dirty="0"/>
              <a:t>—— </a:t>
            </a:r>
            <a:r>
              <a:rPr lang="zh-CN" altLang="en-US" dirty="0"/>
              <a:t>图标库</a:t>
            </a:r>
            <a:r>
              <a:rPr lang="en-US" altLang="zh-CN" dirty="0"/>
              <a:t>  </a:t>
            </a:r>
            <a:endParaRPr lang="zh-CN" altLang="en-US" dirty="0"/>
          </a:p>
        </p:txBody>
      </p:sp>
      <p:pic>
        <p:nvPicPr>
          <p:cNvPr id="6" name="图片 5"/>
          <p:cNvPicPr>
            <a:picLocks noChangeAspect="1"/>
          </p:cNvPicPr>
          <p:nvPr/>
        </p:nvPicPr>
        <p:blipFill>
          <a:blip r:embed="rId2"/>
          <a:stretch>
            <a:fillRect/>
          </a:stretch>
        </p:blipFill>
        <p:spPr>
          <a:xfrm>
            <a:off x="6156176" y="804847"/>
            <a:ext cx="1322493" cy="3533805"/>
          </a:xfrm>
          <a:prstGeom prst="rect">
            <a:avLst/>
          </a:prstGeom>
        </p:spPr>
      </p:pic>
      <p:sp>
        <p:nvSpPr>
          <p:cNvPr id="7" name="文本框 6"/>
          <p:cNvSpPr txBox="1"/>
          <p:nvPr/>
        </p:nvSpPr>
        <p:spPr>
          <a:xfrm>
            <a:off x="1907704" y="2173789"/>
            <a:ext cx="1723549" cy="276999"/>
          </a:xfrm>
          <a:prstGeom prst="rect">
            <a:avLst/>
          </a:prstGeom>
          <a:noFill/>
        </p:spPr>
        <p:txBody>
          <a:bodyPr wrap="none" rtlCol="0">
            <a:spAutoFit/>
          </a:bodyPr>
          <a:lstStyle/>
          <a:p>
            <a:r>
              <a:rPr lang="zh-CN" altLang="en-US" sz="1200" dirty="0"/>
              <a:t>内置上百款图标可选择</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蓝鲸可视化开发平台资源库 </a:t>
            </a:r>
            <a:r>
              <a:rPr lang="en-US" altLang="zh-CN" dirty="0"/>
              <a:t>—— </a:t>
            </a:r>
            <a:r>
              <a:rPr lang="zh-CN" altLang="en-US" dirty="0"/>
              <a:t>布局模板库</a:t>
            </a:r>
            <a:r>
              <a:rPr lang="en-US" altLang="zh-CN" dirty="0"/>
              <a:t> </a:t>
            </a:r>
            <a:endParaRPr lang="zh-CN" altLang="en-US" dirty="0"/>
          </a:p>
        </p:txBody>
      </p:sp>
      <p:sp>
        <p:nvSpPr>
          <p:cNvPr id="4" name="文本框 3"/>
          <p:cNvSpPr txBox="1"/>
          <p:nvPr/>
        </p:nvSpPr>
        <p:spPr>
          <a:xfrm>
            <a:off x="370164" y="1855427"/>
            <a:ext cx="2627630" cy="706755"/>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000" dirty="0">
                <a:latin typeface="+mn-ea"/>
              </a:rPr>
              <a:t>侧边导航、顶部导航、复合导航可选择</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应用导航统一配置，多页面复用</a:t>
            </a:r>
          </a:p>
        </p:txBody>
      </p:sp>
      <p:pic>
        <p:nvPicPr>
          <p:cNvPr id="3" name="图片 2"/>
          <p:cNvPicPr>
            <a:picLocks noChangeAspect="1"/>
          </p:cNvPicPr>
          <p:nvPr/>
        </p:nvPicPr>
        <p:blipFill>
          <a:blip r:embed="rId2"/>
          <a:stretch>
            <a:fillRect/>
          </a:stretch>
        </p:blipFill>
        <p:spPr>
          <a:xfrm>
            <a:off x="3275856" y="627534"/>
            <a:ext cx="4644008" cy="1385585"/>
          </a:xfrm>
          <a:prstGeom prst="rect">
            <a:avLst/>
          </a:prstGeom>
        </p:spPr>
      </p:pic>
      <p:pic>
        <p:nvPicPr>
          <p:cNvPr id="5" name="图片 4"/>
          <p:cNvPicPr>
            <a:picLocks noChangeAspect="1"/>
          </p:cNvPicPr>
          <p:nvPr/>
        </p:nvPicPr>
        <p:blipFill rotWithShape="1">
          <a:blip r:embed="rId3"/>
          <a:srcRect l="2000" r="2000"/>
          <a:stretch>
            <a:fillRect/>
          </a:stretch>
        </p:blipFill>
        <p:spPr>
          <a:xfrm>
            <a:off x="5652120" y="1203598"/>
            <a:ext cx="3456384" cy="2173534"/>
          </a:xfrm>
          <a:prstGeom prst="rect">
            <a:avLst/>
          </a:prstGeom>
        </p:spPr>
      </p:pic>
      <p:pic>
        <p:nvPicPr>
          <p:cNvPr id="7" name="图片 6"/>
          <p:cNvPicPr>
            <a:picLocks noChangeAspect="1"/>
          </p:cNvPicPr>
          <p:nvPr/>
        </p:nvPicPr>
        <p:blipFill>
          <a:blip r:embed="rId4"/>
          <a:stretch>
            <a:fillRect/>
          </a:stretch>
        </p:blipFill>
        <p:spPr>
          <a:xfrm>
            <a:off x="3256400" y="2859782"/>
            <a:ext cx="4254332" cy="1938683"/>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蓝鲸可视化开发平台资源库 </a:t>
            </a:r>
            <a:r>
              <a:rPr lang="en-US" altLang="zh-CN" dirty="0"/>
              <a:t>—— JS</a:t>
            </a:r>
            <a:r>
              <a:rPr lang="zh-CN" altLang="en-US" dirty="0"/>
              <a:t>函数库</a:t>
            </a:r>
          </a:p>
        </p:txBody>
      </p:sp>
      <p:sp>
        <p:nvSpPr>
          <p:cNvPr id="10" name="文本框 9"/>
          <p:cNvSpPr txBox="1"/>
          <p:nvPr/>
        </p:nvSpPr>
        <p:spPr>
          <a:xfrm>
            <a:off x="179512" y="1066241"/>
            <a:ext cx="3389069" cy="2554545"/>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000" dirty="0">
                <a:latin typeface="+mn-ea"/>
              </a:rPr>
              <a:t>自由编写</a:t>
            </a:r>
            <a:r>
              <a:rPr lang="en-US" altLang="zh-CN" sz="1000" dirty="0">
                <a:latin typeface="+mn-ea"/>
              </a:rPr>
              <a:t>JS</a:t>
            </a:r>
            <a:r>
              <a:rPr lang="zh-CN" altLang="en-US" sz="1000" dirty="0">
                <a:latin typeface="+mn-ea"/>
              </a:rPr>
              <a:t>交互函数</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组件事件、数据源内可绑定函数</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支持函数调用、组件指令（</a:t>
            </a:r>
            <a:r>
              <a:rPr lang="en-US" altLang="zh-CN" sz="1000" dirty="0">
                <a:latin typeface="+mn-ea"/>
              </a:rPr>
              <a:t>v-if\v-for\v-model</a:t>
            </a:r>
            <a:r>
              <a:rPr lang="zh-CN" altLang="en-US" sz="1000" dirty="0">
                <a:latin typeface="+mn-ea"/>
              </a:rPr>
              <a:t>等）</a:t>
            </a:r>
            <a:endParaRPr lang="en-US" altLang="zh-CN" sz="1000" dirty="0">
              <a:latin typeface="+mn-ea"/>
            </a:endParaRPr>
          </a:p>
          <a:p>
            <a:pPr>
              <a:lnSpc>
                <a:spcPct val="200000"/>
              </a:lnSpc>
            </a:pPr>
            <a:r>
              <a:rPr lang="zh-CN" altLang="en-US" sz="1000" dirty="0">
                <a:latin typeface="+mn-ea"/>
              </a:rPr>
              <a:t>获取赋值</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支持调用远程</a:t>
            </a:r>
            <a:r>
              <a:rPr lang="en-US" altLang="zh-CN" sz="1000" dirty="0">
                <a:latin typeface="+mn-ea"/>
              </a:rPr>
              <a:t>API</a:t>
            </a:r>
            <a:r>
              <a:rPr lang="zh-CN" altLang="en-US" sz="1000" dirty="0">
                <a:latin typeface="+mn-ea"/>
              </a:rPr>
              <a:t>，平台提供用户登录认证信息</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支持直接调用蓝鲸网关</a:t>
            </a:r>
            <a:r>
              <a:rPr lang="en-US" altLang="zh-CN" sz="1000" dirty="0">
                <a:latin typeface="+mn-ea"/>
              </a:rPr>
              <a:t>API</a:t>
            </a:r>
            <a:r>
              <a:rPr lang="zh-CN" altLang="en-US" sz="1000" dirty="0">
                <a:latin typeface="+mn-ea"/>
              </a:rPr>
              <a:t>，平台提供用户认证</a:t>
            </a:r>
            <a:endParaRPr lang="en-US" altLang="zh-CN" sz="1000" dirty="0">
              <a:latin typeface="+mn-ea"/>
            </a:endParaRPr>
          </a:p>
          <a:p>
            <a:pPr>
              <a:lnSpc>
                <a:spcPct val="200000"/>
              </a:lnSpc>
            </a:pPr>
            <a:r>
              <a:rPr lang="zh-CN" altLang="en-US" sz="1000" dirty="0">
                <a:latin typeface="+mn-ea"/>
              </a:rPr>
              <a:t>及</a:t>
            </a:r>
            <a:r>
              <a:rPr lang="en-US" altLang="zh-CN" sz="1000" dirty="0">
                <a:latin typeface="+mn-ea"/>
              </a:rPr>
              <a:t>SaaS</a:t>
            </a:r>
            <a:r>
              <a:rPr lang="zh-CN" altLang="en-US" sz="1000" dirty="0">
                <a:latin typeface="+mn-ea"/>
              </a:rPr>
              <a:t>应用认证信息</a:t>
            </a:r>
            <a:endParaRPr lang="en-US" altLang="zh-CN" sz="1000" dirty="0">
              <a:latin typeface="+mn-ea"/>
            </a:endParaRPr>
          </a:p>
          <a:p>
            <a:pPr marL="285750" indent="-285750">
              <a:lnSpc>
                <a:spcPct val="200000"/>
              </a:lnSpc>
              <a:buFont typeface="Wingdings" panose="05000000000000000000" pitchFamily="2" charset="2"/>
              <a:buChar char="l"/>
            </a:pPr>
            <a:endParaRPr lang="zh-CN" altLang="en-US" sz="1000" dirty="0">
              <a:latin typeface="+mn-ea"/>
            </a:endParaRPr>
          </a:p>
        </p:txBody>
      </p:sp>
      <p:pic>
        <p:nvPicPr>
          <p:cNvPr id="4" name="图片 3"/>
          <p:cNvPicPr>
            <a:picLocks noChangeAspect="1"/>
          </p:cNvPicPr>
          <p:nvPr/>
        </p:nvPicPr>
        <p:blipFill>
          <a:blip r:embed="rId2"/>
          <a:stretch>
            <a:fillRect/>
          </a:stretch>
        </p:blipFill>
        <p:spPr>
          <a:xfrm>
            <a:off x="3779912" y="1066241"/>
            <a:ext cx="5115306" cy="2592288"/>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蓝鲸可视化开发平台资源库 </a:t>
            </a:r>
            <a:r>
              <a:rPr lang="en-US" altLang="zh-CN" dirty="0"/>
              <a:t>—— </a:t>
            </a:r>
            <a:r>
              <a:rPr lang="zh-CN" altLang="en-US" dirty="0"/>
              <a:t>页面模板库</a:t>
            </a:r>
          </a:p>
        </p:txBody>
      </p:sp>
      <p:sp>
        <p:nvSpPr>
          <p:cNvPr id="10" name="文本框 9"/>
          <p:cNvSpPr txBox="1"/>
          <p:nvPr/>
        </p:nvSpPr>
        <p:spPr>
          <a:xfrm>
            <a:off x="179512" y="1066241"/>
            <a:ext cx="3008630" cy="1014730"/>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000" dirty="0">
                <a:latin typeface="+mn-ea"/>
              </a:rPr>
              <a:t>把编辑好的画布存为页面模板，方便复用</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可以把画布中的某一个部分存为模板</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模板市场支持丰富的模板，方便快速搭建应用</a:t>
            </a:r>
            <a:endParaRPr lang="en-US" altLang="zh-CN" sz="1000" dirty="0">
              <a:latin typeface="+mn-ea"/>
            </a:endParaRPr>
          </a:p>
        </p:txBody>
      </p:sp>
      <p:pic>
        <p:nvPicPr>
          <p:cNvPr id="5" name="图片 4"/>
          <p:cNvPicPr>
            <a:picLocks noChangeAspect="1"/>
          </p:cNvPicPr>
          <p:nvPr/>
        </p:nvPicPr>
        <p:blipFill>
          <a:blip r:embed="rId2"/>
          <a:stretch>
            <a:fillRect/>
          </a:stretch>
        </p:blipFill>
        <p:spPr>
          <a:xfrm>
            <a:off x="3203848" y="771550"/>
            <a:ext cx="5402266" cy="2736304"/>
          </a:xfrm>
          <a:prstGeom prst="rect">
            <a:avLst/>
          </a:prstGeom>
        </p:spPr>
      </p:pic>
      <p:pic>
        <p:nvPicPr>
          <p:cNvPr id="3" name="图片 2"/>
          <p:cNvPicPr>
            <a:picLocks noChangeAspect="1"/>
          </p:cNvPicPr>
          <p:nvPr/>
        </p:nvPicPr>
        <p:blipFill>
          <a:blip r:embed="rId3"/>
          <a:stretch>
            <a:fillRect/>
          </a:stretch>
        </p:blipFill>
        <p:spPr>
          <a:xfrm>
            <a:off x="3568072" y="1779662"/>
            <a:ext cx="5472608" cy="277050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蓝鲸可视化开发平台数据源管理</a:t>
            </a:r>
          </a:p>
        </p:txBody>
      </p:sp>
      <p:sp>
        <p:nvSpPr>
          <p:cNvPr id="10" name="文本框 9"/>
          <p:cNvSpPr txBox="1"/>
          <p:nvPr/>
        </p:nvSpPr>
        <p:spPr>
          <a:xfrm>
            <a:off x="179512" y="1066241"/>
            <a:ext cx="1398140" cy="1015663"/>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000" dirty="0">
                <a:latin typeface="+mn-ea"/>
              </a:rPr>
              <a:t>在线编辑表结构</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在线编辑表数据</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生成 </a:t>
            </a:r>
            <a:r>
              <a:rPr lang="en-US" altLang="zh-CN" sz="1000" dirty="0">
                <a:latin typeface="+mn-ea"/>
              </a:rPr>
              <a:t>API </a:t>
            </a:r>
            <a:r>
              <a:rPr lang="zh-CN" altLang="en-US" sz="1000" dirty="0">
                <a:latin typeface="+mn-ea"/>
              </a:rPr>
              <a:t>操作表</a:t>
            </a:r>
            <a:endParaRPr lang="en-US" altLang="zh-CN" sz="1000" dirty="0">
              <a:latin typeface="+mn-ea"/>
            </a:endParaRPr>
          </a:p>
        </p:txBody>
      </p:sp>
      <p:pic>
        <p:nvPicPr>
          <p:cNvPr id="3" name="图片 2"/>
          <p:cNvPicPr>
            <a:picLocks noChangeAspect="1"/>
          </p:cNvPicPr>
          <p:nvPr/>
        </p:nvPicPr>
        <p:blipFill>
          <a:blip r:embed="rId2"/>
          <a:stretch>
            <a:fillRect/>
          </a:stretch>
        </p:blipFill>
        <p:spPr>
          <a:xfrm>
            <a:off x="1577652" y="555526"/>
            <a:ext cx="7004958" cy="3549909"/>
          </a:xfrm>
          <a:prstGeom prst="rect">
            <a:avLst/>
          </a:prstGeom>
        </p:spPr>
      </p:pic>
      <p:pic>
        <p:nvPicPr>
          <p:cNvPr id="5" name="图片 4"/>
          <p:cNvPicPr>
            <a:picLocks noChangeAspect="1"/>
          </p:cNvPicPr>
          <p:nvPr/>
        </p:nvPicPr>
        <p:blipFill>
          <a:blip r:embed="rId3"/>
          <a:stretch>
            <a:fillRect/>
          </a:stretch>
        </p:blipFill>
        <p:spPr>
          <a:xfrm>
            <a:off x="1907704" y="915566"/>
            <a:ext cx="7004958" cy="3549909"/>
          </a:xfrm>
          <a:prstGeom prst="rect">
            <a:avLst/>
          </a:prstGeom>
        </p:spPr>
      </p:pic>
      <p:pic>
        <p:nvPicPr>
          <p:cNvPr id="6" name="图片 5"/>
          <p:cNvPicPr>
            <a:picLocks noChangeAspect="1"/>
          </p:cNvPicPr>
          <p:nvPr/>
        </p:nvPicPr>
        <p:blipFill>
          <a:blip r:embed="rId4"/>
          <a:stretch>
            <a:fillRect/>
          </a:stretch>
        </p:blipFill>
        <p:spPr>
          <a:xfrm>
            <a:off x="1691680" y="1347614"/>
            <a:ext cx="7130967" cy="361190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23728" y="1275606"/>
            <a:ext cx="6850409" cy="3456384"/>
          </a:xfrm>
          <a:prstGeom prst="rect">
            <a:avLst/>
          </a:prstGeom>
        </p:spPr>
      </p:pic>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画布布局页面</a:t>
            </a:r>
          </a:p>
        </p:txBody>
      </p:sp>
      <p:sp>
        <p:nvSpPr>
          <p:cNvPr id="10" name="文本框 9"/>
          <p:cNvSpPr txBox="1"/>
          <p:nvPr/>
        </p:nvSpPr>
        <p:spPr>
          <a:xfrm>
            <a:off x="189848" y="627534"/>
            <a:ext cx="3294492" cy="1631216"/>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000" dirty="0">
                <a:latin typeface="+mn-ea"/>
              </a:rPr>
              <a:t>提供单个组件的样式、属性、事件函数、指令配置</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拖拽式组装布局页面</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提供页面组件树结构</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提供页面生命周期配置</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支持组件插槽配置</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应用页面路由配置</a:t>
            </a:r>
          </a:p>
        </p:txBody>
      </p:sp>
      <p:pic>
        <p:nvPicPr>
          <p:cNvPr id="3" name="图片 2"/>
          <p:cNvPicPr>
            <a:picLocks noChangeAspect="1"/>
          </p:cNvPicPr>
          <p:nvPr/>
        </p:nvPicPr>
        <p:blipFill>
          <a:blip r:embed="rId2"/>
          <a:stretch>
            <a:fillRect/>
          </a:stretch>
        </p:blipFill>
        <p:spPr>
          <a:xfrm>
            <a:off x="827584" y="771550"/>
            <a:ext cx="7699629" cy="3899942"/>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一键部署</a:t>
            </a:r>
          </a:p>
        </p:txBody>
      </p:sp>
      <p:pic>
        <p:nvPicPr>
          <p:cNvPr id="3" name="图片 2"/>
          <p:cNvPicPr>
            <a:picLocks noChangeAspect="1"/>
          </p:cNvPicPr>
          <p:nvPr/>
        </p:nvPicPr>
        <p:blipFill>
          <a:blip r:embed="rId2"/>
          <a:stretch>
            <a:fillRect/>
          </a:stretch>
        </p:blipFill>
        <p:spPr>
          <a:xfrm>
            <a:off x="4067944" y="1203598"/>
            <a:ext cx="4985702" cy="2292445"/>
          </a:xfrm>
          <a:prstGeom prst="rect">
            <a:avLst/>
          </a:prstGeom>
        </p:spPr>
      </p:pic>
      <p:sp>
        <p:nvSpPr>
          <p:cNvPr id="5" name="文本框 4"/>
          <p:cNvSpPr txBox="1"/>
          <p:nvPr/>
        </p:nvSpPr>
        <p:spPr>
          <a:xfrm>
            <a:off x="198058" y="1779662"/>
            <a:ext cx="3643630" cy="1014730"/>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000" dirty="0">
                <a:latin typeface="+mn-ea"/>
              </a:rPr>
              <a:t>与蓝鲸</a:t>
            </a:r>
            <a:r>
              <a:rPr lang="en-US" altLang="zh-CN" sz="1000" dirty="0">
                <a:latin typeface="+mn-ea"/>
              </a:rPr>
              <a:t>PaaS3.0</a:t>
            </a:r>
            <a:r>
              <a:rPr lang="zh-CN" altLang="en-US" sz="1000" dirty="0">
                <a:latin typeface="+mn-ea"/>
              </a:rPr>
              <a:t>部署打通，复用运维托管能力</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提供预发布</a:t>
            </a:r>
            <a:r>
              <a:rPr lang="en-US" altLang="zh-CN" sz="1000" dirty="0">
                <a:latin typeface="+mn-ea"/>
              </a:rPr>
              <a:t>\</a:t>
            </a:r>
            <a:r>
              <a:rPr lang="zh-CN" altLang="en-US" sz="1000" dirty="0">
                <a:latin typeface="+mn-ea"/>
              </a:rPr>
              <a:t>生产环境部署管理</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集成蓝鲸前端开发框架，应用自带登录、日志处理等模块</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20393"/>
            <a:ext cx="7772412" cy="1102714"/>
          </a:xfrm>
        </p:spPr>
        <p:txBody>
          <a:bodyPr>
            <a:normAutofit/>
          </a:bodyPr>
          <a:lstStyle/>
          <a:p>
            <a:r>
              <a:rPr kumimoji="1" lang="zh-CN" altLang="en-US" sz="3200" dirty="0">
                <a:latin typeface="+mn-ea"/>
                <a:ea typeface="+mn-ea"/>
              </a:rPr>
              <a:t>运维领域低代码理念应用场景</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二次开发能力</a:t>
            </a:r>
          </a:p>
        </p:txBody>
      </p:sp>
      <p:sp>
        <p:nvSpPr>
          <p:cNvPr id="5" name="文本框 4"/>
          <p:cNvSpPr txBox="1"/>
          <p:nvPr/>
        </p:nvSpPr>
        <p:spPr>
          <a:xfrm>
            <a:off x="217748" y="1780686"/>
            <a:ext cx="2754630" cy="706755"/>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000" dirty="0">
                <a:latin typeface="+mn-ea"/>
              </a:rPr>
              <a:t>支持下载单页面源码进行二次开发</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支持下载应用工程完整源码进行二次开发</a:t>
            </a:r>
            <a:endParaRPr lang="en-US" altLang="zh-CN" sz="1000" dirty="0">
              <a:latin typeface="+mn-ea"/>
            </a:endParaRPr>
          </a:p>
        </p:txBody>
      </p:sp>
      <p:pic>
        <p:nvPicPr>
          <p:cNvPr id="3" name="图片 2"/>
          <p:cNvPicPr>
            <a:picLocks noChangeAspect="1"/>
          </p:cNvPicPr>
          <p:nvPr/>
        </p:nvPicPr>
        <p:blipFill>
          <a:blip r:embed="rId2"/>
          <a:stretch>
            <a:fillRect/>
          </a:stretch>
        </p:blipFill>
        <p:spPr>
          <a:xfrm>
            <a:off x="3131840" y="1059582"/>
            <a:ext cx="5686597" cy="288032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67694"/>
            <a:ext cx="7772412" cy="1102714"/>
          </a:xfrm>
        </p:spPr>
        <p:txBody>
          <a:bodyPr>
            <a:normAutofit/>
          </a:bodyPr>
          <a:lstStyle/>
          <a:p>
            <a:r>
              <a:rPr kumimoji="1" lang="en-US" altLang="zh-CN" sz="3200" dirty="0">
                <a:latin typeface="微软雅黑" panose="020B0503020204020204" charset="-122"/>
                <a:ea typeface="微软雅黑" panose="020B0503020204020204" charset="-122"/>
              </a:rPr>
              <a:t>SaaS</a:t>
            </a:r>
            <a:r>
              <a:rPr kumimoji="1" lang="zh-CN" altLang="en-US" sz="3200" dirty="0">
                <a:latin typeface="微软雅黑" panose="020B0503020204020204" charset="-122"/>
                <a:ea typeface="微软雅黑" panose="020B0503020204020204" charset="-122"/>
              </a:rPr>
              <a:t>开发实战演示</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76FB3F9-424B-41B4-9E98-F5B3DA07ADA4}"/>
              </a:ext>
            </a:extLst>
          </p:cNvPr>
          <p:cNvPicPr>
            <a:picLocks noChangeAspect="1"/>
          </p:cNvPicPr>
          <p:nvPr/>
        </p:nvPicPr>
        <p:blipFill>
          <a:blip r:embed="rId2"/>
          <a:stretch>
            <a:fillRect/>
          </a:stretch>
        </p:blipFill>
        <p:spPr>
          <a:xfrm>
            <a:off x="0" y="254794"/>
            <a:ext cx="9144000" cy="4633913"/>
          </a:xfrm>
          <a:prstGeom prst="rect">
            <a:avLst/>
          </a:prstGeom>
        </p:spPr>
      </p:pic>
    </p:spTree>
    <p:extLst>
      <p:ext uri="{BB962C8B-B14F-4D97-AF65-F5344CB8AC3E}">
        <p14:creationId xmlns:p14="http://schemas.microsoft.com/office/powerpoint/2010/main" val="423745588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1FE5B9F-7ECD-4B0B-83D0-3D65188E7BF0}"/>
              </a:ext>
            </a:extLst>
          </p:cNvPr>
          <p:cNvPicPr>
            <a:picLocks noChangeAspect="1"/>
          </p:cNvPicPr>
          <p:nvPr/>
        </p:nvPicPr>
        <p:blipFill>
          <a:blip r:embed="rId2"/>
          <a:stretch>
            <a:fillRect/>
          </a:stretch>
        </p:blipFill>
        <p:spPr>
          <a:xfrm>
            <a:off x="0" y="255985"/>
            <a:ext cx="9144000" cy="4631531"/>
          </a:xfrm>
          <a:prstGeom prst="rect">
            <a:avLst/>
          </a:prstGeom>
        </p:spPr>
      </p:pic>
    </p:spTree>
    <p:extLst>
      <p:ext uri="{BB962C8B-B14F-4D97-AF65-F5344CB8AC3E}">
        <p14:creationId xmlns:p14="http://schemas.microsoft.com/office/powerpoint/2010/main" val="51939319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CB6B8E-13F5-4702-AF3E-2FAD232902DC}"/>
              </a:ext>
            </a:extLst>
          </p:cNvPr>
          <p:cNvPicPr>
            <a:picLocks noChangeAspect="1"/>
          </p:cNvPicPr>
          <p:nvPr/>
        </p:nvPicPr>
        <p:blipFill>
          <a:blip r:embed="rId2"/>
          <a:stretch>
            <a:fillRect/>
          </a:stretch>
        </p:blipFill>
        <p:spPr>
          <a:xfrm>
            <a:off x="0" y="254794"/>
            <a:ext cx="9144000" cy="4633913"/>
          </a:xfrm>
          <a:prstGeom prst="rect">
            <a:avLst/>
          </a:prstGeom>
        </p:spPr>
      </p:pic>
      <p:sp>
        <p:nvSpPr>
          <p:cNvPr id="6" name="对话气泡: 圆角矩形 5">
            <a:extLst>
              <a:ext uri="{FF2B5EF4-FFF2-40B4-BE49-F238E27FC236}">
                <a16:creationId xmlns:a16="http://schemas.microsoft.com/office/drawing/2014/main" id="{6C5E0463-F711-4858-AE8B-BAAF8D834FCE}"/>
              </a:ext>
            </a:extLst>
          </p:cNvPr>
          <p:cNvSpPr/>
          <p:nvPr/>
        </p:nvSpPr>
        <p:spPr>
          <a:xfrm>
            <a:off x="1602223" y="1052975"/>
            <a:ext cx="1462635" cy="515868"/>
          </a:xfrm>
          <a:prstGeom prst="wedgeRoundRectCallout">
            <a:avLst>
              <a:gd name="adj1" fmla="val 30959"/>
              <a:gd name="adj2" fmla="val -752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点击顶部即可编辑顶部导航</a:t>
            </a:r>
          </a:p>
        </p:txBody>
      </p:sp>
      <p:sp>
        <p:nvSpPr>
          <p:cNvPr id="7" name="对话气泡: 圆角矩形 6">
            <a:extLst>
              <a:ext uri="{FF2B5EF4-FFF2-40B4-BE49-F238E27FC236}">
                <a16:creationId xmlns:a16="http://schemas.microsoft.com/office/drawing/2014/main" id="{95819B0A-54D6-4F62-A14D-7AC4ED79F917}"/>
              </a:ext>
            </a:extLst>
          </p:cNvPr>
          <p:cNvSpPr/>
          <p:nvPr/>
        </p:nvSpPr>
        <p:spPr>
          <a:xfrm>
            <a:off x="6474639" y="1671005"/>
            <a:ext cx="1462635" cy="515868"/>
          </a:xfrm>
          <a:prstGeom prst="wedgeRoundRectCallout">
            <a:avLst>
              <a:gd name="adj1" fmla="val 39050"/>
              <a:gd name="adj2" fmla="val -935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右侧编辑区编辑导航主题</a:t>
            </a:r>
          </a:p>
        </p:txBody>
      </p:sp>
    </p:spTree>
    <p:extLst>
      <p:ext uri="{BB962C8B-B14F-4D97-AF65-F5344CB8AC3E}">
        <p14:creationId xmlns:p14="http://schemas.microsoft.com/office/powerpoint/2010/main" val="6050284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3E6C148-FD23-4502-A4DC-559C3EF50A03}"/>
              </a:ext>
            </a:extLst>
          </p:cNvPr>
          <p:cNvPicPr>
            <a:picLocks noChangeAspect="1"/>
          </p:cNvPicPr>
          <p:nvPr/>
        </p:nvPicPr>
        <p:blipFill>
          <a:blip r:embed="rId2"/>
          <a:stretch>
            <a:fillRect/>
          </a:stretch>
        </p:blipFill>
        <p:spPr>
          <a:xfrm>
            <a:off x="0" y="258366"/>
            <a:ext cx="9144000" cy="4626769"/>
          </a:xfrm>
          <a:prstGeom prst="rect">
            <a:avLst/>
          </a:prstGeom>
        </p:spPr>
      </p:pic>
      <p:sp>
        <p:nvSpPr>
          <p:cNvPr id="4" name="对话气泡: 圆角矩形 3">
            <a:extLst>
              <a:ext uri="{FF2B5EF4-FFF2-40B4-BE49-F238E27FC236}">
                <a16:creationId xmlns:a16="http://schemas.microsoft.com/office/drawing/2014/main" id="{3154DD1A-F857-4074-901C-D691196DFDB7}"/>
              </a:ext>
            </a:extLst>
          </p:cNvPr>
          <p:cNvSpPr/>
          <p:nvPr/>
        </p:nvSpPr>
        <p:spPr>
          <a:xfrm>
            <a:off x="4035902" y="1052975"/>
            <a:ext cx="1753949" cy="540144"/>
          </a:xfrm>
          <a:prstGeom prst="wedgeRoundRectCallout">
            <a:avLst>
              <a:gd name="adj1" fmla="val -20286"/>
              <a:gd name="adj2" fmla="val -1164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页面设置可以对页面全局属性进行设置</a:t>
            </a:r>
          </a:p>
        </p:txBody>
      </p:sp>
      <p:sp>
        <p:nvSpPr>
          <p:cNvPr id="5" name="对话气泡: 圆角矩形 4">
            <a:extLst>
              <a:ext uri="{FF2B5EF4-FFF2-40B4-BE49-F238E27FC236}">
                <a16:creationId xmlns:a16="http://schemas.microsoft.com/office/drawing/2014/main" id="{29DBC2E9-D4D3-4516-A070-A34209BDF8C5}"/>
              </a:ext>
            </a:extLst>
          </p:cNvPr>
          <p:cNvSpPr/>
          <p:nvPr/>
        </p:nvSpPr>
        <p:spPr>
          <a:xfrm>
            <a:off x="1889490" y="2687567"/>
            <a:ext cx="1753949" cy="540144"/>
          </a:xfrm>
          <a:prstGeom prst="wedgeRoundRectCallout">
            <a:avLst>
              <a:gd name="adj1" fmla="val -20286"/>
              <a:gd name="adj2" fmla="val -1164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添加页面左右间距，让页面居中显示</a:t>
            </a:r>
          </a:p>
        </p:txBody>
      </p:sp>
    </p:spTree>
    <p:extLst>
      <p:ext uri="{BB962C8B-B14F-4D97-AF65-F5344CB8AC3E}">
        <p14:creationId xmlns:p14="http://schemas.microsoft.com/office/powerpoint/2010/main" val="23942796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7AC4BA-4FDB-4335-B4AC-49B2D7508984}"/>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04D975B9-EBD5-4A72-8AFA-FEA4C167889B}"/>
              </a:ext>
            </a:extLst>
          </p:cNvPr>
          <p:cNvSpPr/>
          <p:nvPr/>
        </p:nvSpPr>
        <p:spPr>
          <a:xfrm>
            <a:off x="1079274" y="3309641"/>
            <a:ext cx="1753949" cy="540144"/>
          </a:xfrm>
          <a:prstGeom prst="wedgeRoundRectCallout">
            <a:avLst>
              <a:gd name="adj1" fmla="val -68556"/>
              <a:gd name="adj2" fmla="val -19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将轮播图拖入画布中</a:t>
            </a:r>
          </a:p>
        </p:txBody>
      </p:sp>
      <p:sp>
        <p:nvSpPr>
          <p:cNvPr id="4" name="对话气泡: 圆角矩形 3">
            <a:extLst>
              <a:ext uri="{FF2B5EF4-FFF2-40B4-BE49-F238E27FC236}">
                <a16:creationId xmlns:a16="http://schemas.microsoft.com/office/drawing/2014/main" id="{A6132137-6707-4CB3-AE2D-8AB57978E9AC}"/>
              </a:ext>
            </a:extLst>
          </p:cNvPr>
          <p:cNvSpPr/>
          <p:nvPr/>
        </p:nvSpPr>
        <p:spPr>
          <a:xfrm>
            <a:off x="6206589" y="2301677"/>
            <a:ext cx="1753949" cy="540144"/>
          </a:xfrm>
          <a:prstGeom prst="wedgeRoundRectCallout">
            <a:avLst>
              <a:gd name="adj1" fmla="val 45458"/>
              <a:gd name="adj2" fmla="val -894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可以在右侧编辑轮播图属性</a:t>
            </a:r>
          </a:p>
        </p:txBody>
      </p:sp>
    </p:spTree>
    <p:extLst>
      <p:ext uri="{BB962C8B-B14F-4D97-AF65-F5344CB8AC3E}">
        <p14:creationId xmlns:p14="http://schemas.microsoft.com/office/powerpoint/2010/main" val="159312313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6D942F-027D-4A6C-BABF-CC280AEF0A56}"/>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CEC1319A-57C2-445C-9B9B-01528E287F67}"/>
              </a:ext>
            </a:extLst>
          </p:cNvPr>
          <p:cNvSpPr/>
          <p:nvPr/>
        </p:nvSpPr>
        <p:spPr>
          <a:xfrm>
            <a:off x="150712" y="1865213"/>
            <a:ext cx="1753949" cy="540144"/>
          </a:xfrm>
          <a:prstGeom prst="wedgeRoundRectCallout">
            <a:avLst>
              <a:gd name="adj1" fmla="val -26860"/>
              <a:gd name="adj2" fmla="val -1158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将多列拖入画布中</a:t>
            </a:r>
          </a:p>
        </p:txBody>
      </p:sp>
    </p:spTree>
    <p:extLst>
      <p:ext uri="{BB962C8B-B14F-4D97-AF65-F5344CB8AC3E}">
        <p14:creationId xmlns:p14="http://schemas.microsoft.com/office/powerpoint/2010/main" val="35480960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A7A0E3-173E-4BB4-ACA8-F18F27B858BA}"/>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83CF49B8-7D22-40AE-995B-51010DA156A8}"/>
              </a:ext>
            </a:extLst>
          </p:cNvPr>
          <p:cNvSpPr/>
          <p:nvPr/>
        </p:nvSpPr>
        <p:spPr>
          <a:xfrm>
            <a:off x="3497780" y="2614738"/>
            <a:ext cx="1753949" cy="540144"/>
          </a:xfrm>
          <a:prstGeom prst="wedgeRoundRectCallout">
            <a:avLst>
              <a:gd name="adj1" fmla="val -26860"/>
              <a:gd name="adj2" fmla="val -1158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选中某一列</a:t>
            </a:r>
          </a:p>
        </p:txBody>
      </p:sp>
      <p:sp>
        <p:nvSpPr>
          <p:cNvPr id="4" name="对话气泡: 圆角矩形 3">
            <a:extLst>
              <a:ext uri="{FF2B5EF4-FFF2-40B4-BE49-F238E27FC236}">
                <a16:creationId xmlns:a16="http://schemas.microsoft.com/office/drawing/2014/main" id="{25ED7279-C404-4F1E-A267-303AAFD61896}"/>
              </a:ext>
            </a:extLst>
          </p:cNvPr>
          <p:cNvSpPr/>
          <p:nvPr/>
        </p:nvSpPr>
        <p:spPr>
          <a:xfrm>
            <a:off x="7041080" y="1788339"/>
            <a:ext cx="1753949" cy="540144"/>
          </a:xfrm>
          <a:prstGeom prst="wedgeRoundRectCallout">
            <a:avLst>
              <a:gd name="adj1" fmla="val 20372"/>
              <a:gd name="adj2" fmla="val -1366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编辑</a:t>
            </a:r>
            <a:r>
              <a:rPr lang="en-US" altLang="zh-CN" sz="1350" dirty="0"/>
              <a:t>span</a:t>
            </a:r>
            <a:r>
              <a:rPr lang="zh-CN" altLang="en-US" sz="1350" dirty="0"/>
              <a:t>属性，可以控制列的宽度</a:t>
            </a:r>
          </a:p>
        </p:txBody>
      </p:sp>
    </p:spTree>
    <p:extLst>
      <p:ext uri="{BB962C8B-B14F-4D97-AF65-F5344CB8AC3E}">
        <p14:creationId xmlns:p14="http://schemas.microsoft.com/office/powerpoint/2010/main" val="280775928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6302957-9BB6-4368-9FD2-29A04E800366}"/>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C119F651-A45D-419F-89AD-8EE970C55992}"/>
              </a:ext>
            </a:extLst>
          </p:cNvPr>
          <p:cNvSpPr/>
          <p:nvPr/>
        </p:nvSpPr>
        <p:spPr>
          <a:xfrm>
            <a:off x="178023" y="2335562"/>
            <a:ext cx="1753949" cy="540144"/>
          </a:xfrm>
          <a:prstGeom prst="wedgeRoundRectCallout">
            <a:avLst>
              <a:gd name="adj1" fmla="val -26860"/>
              <a:gd name="adj2" fmla="val -1158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拖入基础按钮组件到画布中</a:t>
            </a:r>
          </a:p>
        </p:txBody>
      </p:sp>
      <p:sp>
        <p:nvSpPr>
          <p:cNvPr id="4" name="对话气泡: 圆角矩形 3">
            <a:extLst>
              <a:ext uri="{FF2B5EF4-FFF2-40B4-BE49-F238E27FC236}">
                <a16:creationId xmlns:a16="http://schemas.microsoft.com/office/drawing/2014/main" id="{C09DA3D8-C2E8-43BF-85C0-FB591937246C}"/>
              </a:ext>
            </a:extLst>
          </p:cNvPr>
          <p:cNvSpPr/>
          <p:nvPr/>
        </p:nvSpPr>
        <p:spPr>
          <a:xfrm>
            <a:off x="6088243" y="2119100"/>
            <a:ext cx="1931975" cy="718169"/>
          </a:xfrm>
          <a:prstGeom prst="wedgeRoundRectCallout">
            <a:avLst>
              <a:gd name="adj1" fmla="val 39642"/>
              <a:gd name="adj2" fmla="val -986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编辑文本属性为 新增帖子，</a:t>
            </a:r>
            <a:r>
              <a:rPr lang="en-US" altLang="zh-CN" sz="1350" dirty="0"/>
              <a:t>theme </a:t>
            </a:r>
            <a:r>
              <a:rPr lang="zh-CN" altLang="en-US" sz="1350" dirty="0"/>
              <a:t>属性为 </a:t>
            </a:r>
            <a:r>
              <a:rPr lang="en-US" altLang="zh-CN" sz="1350" dirty="0"/>
              <a:t>primary</a:t>
            </a:r>
            <a:endParaRPr lang="zh-CN" altLang="en-US" sz="1350" dirty="0"/>
          </a:p>
        </p:txBody>
      </p:sp>
    </p:spTree>
    <p:extLst>
      <p:ext uri="{BB962C8B-B14F-4D97-AF65-F5344CB8AC3E}">
        <p14:creationId xmlns:p14="http://schemas.microsoft.com/office/powerpoint/2010/main" val="362800622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zh-CN" altLang="en-US" dirty="0"/>
              <a:t>低代码定义</a:t>
            </a:r>
          </a:p>
        </p:txBody>
      </p:sp>
      <p:sp>
        <p:nvSpPr>
          <p:cNvPr id="2" name="矩形 1"/>
          <p:cNvSpPr/>
          <p:nvPr/>
        </p:nvSpPr>
        <p:spPr>
          <a:xfrm>
            <a:off x="814805" y="1995686"/>
            <a:ext cx="7797046" cy="1289456"/>
          </a:xfrm>
          <a:prstGeom prst="rect">
            <a:avLst/>
          </a:prstGeom>
        </p:spPr>
        <p:txBody>
          <a:bodyPr wrap="square">
            <a:spAutoFit/>
          </a:bodyPr>
          <a:lstStyle/>
          <a:p>
            <a:pPr>
              <a:lnSpc>
                <a:spcPct val="150000"/>
              </a:lnSpc>
            </a:pPr>
            <a:r>
              <a:rPr lang="zh-CN" altLang="en-US" dirty="0"/>
              <a:t>指</a:t>
            </a:r>
            <a:r>
              <a:rPr lang="zh-CN" altLang="en-US" dirty="0">
                <a:solidFill>
                  <a:srgbClr val="FF0000"/>
                </a:solidFill>
              </a:rPr>
              <a:t>无需编码</a:t>
            </a:r>
            <a:r>
              <a:rPr lang="zh-CN" altLang="en-US" dirty="0"/>
              <a:t>或</a:t>
            </a:r>
            <a:r>
              <a:rPr lang="zh-CN" altLang="en-US" dirty="0">
                <a:solidFill>
                  <a:srgbClr val="FF0000"/>
                </a:solidFill>
              </a:rPr>
              <a:t>通过少量代码</a:t>
            </a:r>
            <a:r>
              <a:rPr lang="zh-CN" altLang="en-US" dirty="0"/>
              <a:t>就可以快速生成应用程序的工具，其一方面可以</a:t>
            </a:r>
            <a:r>
              <a:rPr lang="zh-CN" altLang="en-US" dirty="0">
                <a:solidFill>
                  <a:srgbClr val="FF0000"/>
                </a:solidFill>
              </a:rPr>
              <a:t>降低企业应用开发人力成本</a:t>
            </a:r>
            <a:r>
              <a:rPr lang="zh-CN" altLang="en-US" dirty="0"/>
              <a:t>，另一方面可以将原有数月甚至数年的</a:t>
            </a:r>
            <a:r>
              <a:rPr lang="zh-CN" altLang="en-US" dirty="0">
                <a:solidFill>
                  <a:srgbClr val="FF0000"/>
                </a:solidFill>
              </a:rPr>
              <a:t>开发时间成倍缩短</a:t>
            </a:r>
            <a:r>
              <a:rPr lang="zh-CN" altLang="en-US" dirty="0"/>
              <a:t>，从而帮助企业实现降本增效的价值。</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FAEDE46-04BF-46C4-9B3C-C4920C0C667F}"/>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A1AAE367-952B-41B1-9FB9-67303DABBFA6}"/>
              </a:ext>
            </a:extLst>
          </p:cNvPr>
          <p:cNvSpPr/>
          <p:nvPr/>
        </p:nvSpPr>
        <p:spPr>
          <a:xfrm>
            <a:off x="272093" y="1910225"/>
            <a:ext cx="1753949" cy="540144"/>
          </a:xfrm>
          <a:prstGeom prst="wedgeRoundRectCallout">
            <a:avLst>
              <a:gd name="adj1" fmla="val -20631"/>
              <a:gd name="adj2" fmla="val -1282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拖入自由布局组件</a:t>
            </a:r>
          </a:p>
        </p:txBody>
      </p:sp>
    </p:spTree>
    <p:extLst>
      <p:ext uri="{BB962C8B-B14F-4D97-AF65-F5344CB8AC3E}">
        <p14:creationId xmlns:p14="http://schemas.microsoft.com/office/powerpoint/2010/main" val="158690291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9F592C-0D25-4AC8-8392-0C5A70DE1FFD}"/>
              </a:ext>
            </a:extLst>
          </p:cNvPr>
          <p:cNvPicPr>
            <a:picLocks noChangeAspect="1"/>
          </p:cNvPicPr>
          <p:nvPr/>
        </p:nvPicPr>
        <p:blipFill>
          <a:blip r:embed="rId2"/>
          <a:stretch>
            <a:fillRect/>
          </a:stretch>
        </p:blipFill>
        <p:spPr>
          <a:xfrm>
            <a:off x="0" y="254794"/>
            <a:ext cx="9144000" cy="4633913"/>
          </a:xfrm>
          <a:prstGeom prst="rect">
            <a:avLst/>
          </a:prstGeom>
        </p:spPr>
      </p:pic>
      <p:sp>
        <p:nvSpPr>
          <p:cNvPr id="5" name="对话气泡: 圆角矩形 4">
            <a:extLst>
              <a:ext uri="{FF2B5EF4-FFF2-40B4-BE49-F238E27FC236}">
                <a16:creationId xmlns:a16="http://schemas.microsoft.com/office/drawing/2014/main" id="{FB1304D8-5AFD-4578-B9F8-940593E99918}"/>
              </a:ext>
            </a:extLst>
          </p:cNvPr>
          <p:cNvSpPr/>
          <p:nvPr/>
        </p:nvSpPr>
        <p:spPr>
          <a:xfrm>
            <a:off x="178023" y="2335562"/>
            <a:ext cx="1753949" cy="540144"/>
          </a:xfrm>
          <a:prstGeom prst="wedgeRoundRectCallout">
            <a:avLst>
              <a:gd name="adj1" fmla="val -34472"/>
              <a:gd name="adj2" fmla="val -1209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拖入段落组件到画布中</a:t>
            </a:r>
          </a:p>
        </p:txBody>
      </p:sp>
      <p:sp>
        <p:nvSpPr>
          <p:cNvPr id="6" name="对话气泡: 圆角矩形 5">
            <a:extLst>
              <a:ext uri="{FF2B5EF4-FFF2-40B4-BE49-F238E27FC236}">
                <a16:creationId xmlns:a16="http://schemas.microsoft.com/office/drawing/2014/main" id="{290E03B5-629A-49BB-A5EE-9FE5948096FF}"/>
              </a:ext>
            </a:extLst>
          </p:cNvPr>
          <p:cNvSpPr/>
          <p:nvPr/>
        </p:nvSpPr>
        <p:spPr>
          <a:xfrm>
            <a:off x="7347568" y="1855098"/>
            <a:ext cx="1753949" cy="540144"/>
          </a:xfrm>
          <a:prstGeom prst="wedgeRoundRectCallout">
            <a:avLst>
              <a:gd name="adj1" fmla="val 20718"/>
              <a:gd name="adj2" fmla="val -1012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设置段落组件的文本内容</a:t>
            </a:r>
          </a:p>
        </p:txBody>
      </p:sp>
    </p:spTree>
    <p:extLst>
      <p:ext uri="{BB962C8B-B14F-4D97-AF65-F5344CB8AC3E}">
        <p14:creationId xmlns:p14="http://schemas.microsoft.com/office/powerpoint/2010/main" val="59815880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D42F314-4738-4772-8CE3-BF357A162D9A}"/>
              </a:ext>
            </a:extLst>
          </p:cNvPr>
          <p:cNvPicPr>
            <a:picLocks noChangeAspect="1"/>
          </p:cNvPicPr>
          <p:nvPr/>
        </p:nvPicPr>
        <p:blipFill>
          <a:blip r:embed="rId2"/>
          <a:stretch>
            <a:fillRect/>
          </a:stretch>
        </p:blipFill>
        <p:spPr>
          <a:xfrm>
            <a:off x="0" y="254794"/>
            <a:ext cx="9144000" cy="4633913"/>
          </a:xfrm>
          <a:prstGeom prst="rect">
            <a:avLst/>
          </a:prstGeom>
        </p:spPr>
      </p:pic>
      <p:sp>
        <p:nvSpPr>
          <p:cNvPr id="5" name="对话气泡: 圆角矩形 4">
            <a:extLst>
              <a:ext uri="{FF2B5EF4-FFF2-40B4-BE49-F238E27FC236}">
                <a16:creationId xmlns:a16="http://schemas.microsoft.com/office/drawing/2014/main" id="{F54C60DA-A389-462E-A923-97278CA59131}"/>
              </a:ext>
            </a:extLst>
          </p:cNvPr>
          <p:cNvSpPr/>
          <p:nvPr/>
        </p:nvSpPr>
        <p:spPr>
          <a:xfrm>
            <a:off x="4523446" y="2957637"/>
            <a:ext cx="1753949" cy="540144"/>
          </a:xfrm>
          <a:prstGeom prst="wedgeRoundRectCallout">
            <a:avLst>
              <a:gd name="adj1" fmla="val 41479"/>
              <a:gd name="adj2" fmla="val -1069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选中段落组件</a:t>
            </a:r>
          </a:p>
        </p:txBody>
      </p:sp>
      <p:sp>
        <p:nvSpPr>
          <p:cNvPr id="6" name="对话气泡: 圆角矩形 5">
            <a:extLst>
              <a:ext uri="{FF2B5EF4-FFF2-40B4-BE49-F238E27FC236}">
                <a16:creationId xmlns:a16="http://schemas.microsoft.com/office/drawing/2014/main" id="{56D372E1-78EB-4343-8FC0-EA43837688D9}"/>
              </a:ext>
            </a:extLst>
          </p:cNvPr>
          <p:cNvSpPr/>
          <p:nvPr/>
        </p:nvSpPr>
        <p:spPr>
          <a:xfrm>
            <a:off x="5542031" y="1032744"/>
            <a:ext cx="2083701" cy="869896"/>
          </a:xfrm>
          <a:prstGeom prst="wedgeRoundRectCallout">
            <a:avLst>
              <a:gd name="adj1" fmla="val 70023"/>
              <a:gd name="adj2" fmla="val -8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选择样式面板，分别编辑宽度，外边距，行高，字符间距等样式</a:t>
            </a:r>
          </a:p>
        </p:txBody>
      </p:sp>
    </p:spTree>
    <p:extLst>
      <p:ext uri="{BB962C8B-B14F-4D97-AF65-F5344CB8AC3E}">
        <p14:creationId xmlns:p14="http://schemas.microsoft.com/office/powerpoint/2010/main" val="290064262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3BD497-46CD-4FA7-B0BA-F6E7B3875ECE}"/>
              </a:ext>
            </a:extLst>
          </p:cNvPr>
          <p:cNvPicPr>
            <a:picLocks noChangeAspect="1"/>
          </p:cNvPicPr>
          <p:nvPr/>
        </p:nvPicPr>
        <p:blipFill>
          <a:blip r:embed="rId2"/>
          <a:stretch>
            <a:fillRect/>
          </a:stretch>
        </p:blipFill>
        <p:spPr>
          <a:xfrm>
            <a:off x="0" y="254794"/>
            <a:ext cx="9144000" cy="4633913"/>
          </a:xfrm>
          <a:prstGeom prst="rect">
            <a:avLst/>
          </a:prstGeom>
        </p:spPr>
      </p:pic>
      <p:sp>
        <p:nvSpPr>
          <p:cNvPr id="6" name="对话气泡: 圆角矩形 5">
            <a:extLst>
              <a:ext uri="{FF2B5EF4-FFF2-40B4-BE49-F238E27FC236}">
                <a16:creationId xmlns:a16="http://schemas.microsoft.com/office/drawing/2014/main" id="{C8ECBC47-C80B-48B2-B611-AAA189F12E5E}"/>
              </a:ext>
            </a:extLst>
          </p:cNvPr>
          <p:cNvSpPr/>
          <p:nvPr/>
        </p:nvSpPr>
        <p:spPr>
          <a:xfrm>
            <a:off x="4344410" y="2906049"/>
            <a:ext cx="1842962" cy="671641"/>
          </a:xfrm>
          <a:prstGeom prst="wedgeRoundRectCallout">
            <a:avLst>
              <a:gd name="adj1" fmla="val 44247"/>
              <a:gd name="adj2" fmla="val -979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选择段落组件的父组件，悬浮框上有按钮可以快速选中父级</a:t>
            </a:r>
          </a:p>
        </p:txBody>
      </p:sp>
      <p:sp>
        <p:nvSpPr>
          <p:cNvPr id="7" name="对话气泡: 圆角矩形 6">
            <a:extLst>
              <a:ext uri="{FF2B5EF4-FFF2-40B4-BE49-F238E27FC236}">
                <a16:creationId xmlns:a16="http://schemas.microsoft.com/office/drawing/2014/main" id="{0E904B5D-B4C8-4E39-842B-EE7469D442A5}"/>
              </a:ext>
            </a:extLst>
          </p:cNvPr>
          <p:cNvSpPr/>
          <p:nvPr/>
        </p:nvSpPr>
        <p:spPr>
          <a:xfrm>
            <a:off x="6012381" y="1339230"/>
            <a:ext cx="1842962" cy="671641"/>
          </a:xfrm>
          <a:prstGeom prst="wedgeRoundRectCallout">
            <a:avLst>
              <a:gd name="adj1" fmla="val 60218"/>
              <a:gd name="adj2" fmla="val -215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样式面板，分别编辑布局、内边距等属性</a:t>
            </a:r>
          </a:p>
        </p:txBody>
      </p:sp>
    </p:spTree>
    <p:extLst>
      <p:ext uri="{BB962C8B-B14F-4D97-AF65-F5344CB8AC3E}">
        <p14:creationId xmlns:p14="http://schemas.microsoft.com/office/powerpoint/2010/main" val="78522319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ED17A71-CF20-4398-83AA-B9A5AD52A873}"/>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23658827-F7B6-4920-9451-3742EB600935}"/>
              </a:ext>
            </a:extLst>
          </p:cNvPr>
          <p:cNvSpPr/>
          <p:nvPr/>
        </p:nvSpPr>
        <p:spPr>
          <a:xfrm>
            <a:off x="3427987" y="4028819"/>
            <a:ext cx="1842962" cy="671641"/>
          </a:xfrm>
          <a:prstGeom prst="wedgeRoundRectCallout">
            <a:avLst>
              <a:gd name="adj1" fmla="val 22677"/>
              <a:gd name="adj2" fmla="val -91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选中整个布局组件，编辑外边距</a:t>
            </a:r>
          </a:p>
        </p:txBody>
      </p:sp>
    </p:spTree>
    <p:extLst>
      <p:ext uri="{BB962C8B-B14F-4D97-AF65-F5344CB8AC3E}">
        <p14:creationId xmlns:p14="http://schemas.microsoft.com/office/powerpoint/2010/main" val="106893044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8CBA4C5-2721-4961-8C3D-ADDF4CC1A8D7}"/>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6CE5A8C0-569D-477D-99A5-C515D7D0AC59}"/>
              </a:ext>
            </a:extLst>
          </p:cNvPr>
          <p:cNvSpPr/>
          <p:nvPr/>
        </p:nvSpPr>
        <p:spPr>
          <a:xfrm>
            <a:off x="2872671" y="4022750"/>
            <a:ext cx="1842962" cy="671641"/>
          </a:xfrm>
          <a:prstGeom prst="wedgeRoundRectCallout">
            <a:avLst>
              <a:gd name="adj1" fmla="val 22677"/>
              <a:gd name="adj2" fmla="val -91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选中左列组件，编辑样式</a:t>
            </a:r>
          </a:p>
        </p:txBody>
      </p:sp>
    </p:spTree>
    <p:extLst>
      <p:ext uri="{BB962C8B-B14F-4D97-AF65-F5344CB8AC3E}">
        <p14:creationId xmlns:p14="http://schemas.microsoft.com/office/powerpoint/2010/main" val="47191040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690425-9C85-481C-96D2-0C5848A1DB0F}"/>
              </a:ext>
            </a:extLst>
          </p:cNvPr>
          <p:cNvPicPr>
            <a:picLocks noChangeAspect="1"/>
          </p:cNvPicPr>
          <p:nvPr/>
        </p:nvPicPr>
        <p:blipFill>
          <a:blip r:embed="rId2"/>
          <a:stretch>
            <a:fillRect/>
          </a:stretch>
        </p:blipFill>
        <p:spPr>
          <a:xfrm>
            <a:off x="0" y="254794"/>
            <a:ext cx="9144000" cy="4633913"/>
          </a:xfrm>
          <a:prstGeom prst="rect">
            <a:avLst/>
          </a:prstGeom>
        </p:spPr>
      </p:pic>
      <p:sp>
        <p:nvSpPr>
          <p:cNvPr id="4" name="对话气泡: 圆角矩形 3">
            <a:extLst>
              <a:ext uri="{FF2B5EF4-FFF2-40B4-BE49-F238E27FC236}">
                <a16:creationId xmlns:a16="http://schemas.microsoft.com/office/drawing/2014/main" id="{DBB24E02-62AA-4BB0-A6D2-CFE78F4C58B7}"/>
              </a:ext>
            </a:extLst>
          </p:cNvPr>
          <p:cNvSpPr/>
          <p:nvPr/>
        </p:nvSpPr>
        <p:spPr>
          <a:xfrm>
            <a:off x="6220753" y="4056129"/>
            <a:ext cx="1978502" cy="671641"/>
          </a:xfrm>
          <a:prstGeom prst="wedgeRoundRectCallout">
            <a:avLst>
              <a:gd name="adj1" fmla="val 74708"/>
              <a:gd name="adj2" fmla="val 22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点击样式编辑，可以自由编辑 </a:t>
            </a:r>
            <a:r>
              <a:rPr lang="en-US" altLang="zh-CN" sz="1350" dirty="0"/>
              <a:t>CSS </a:t>
            </a:r>
            <a:r>
              <a:rPr lang="zh-CN" altLang="en-US" sz="1350" dirty="0"/>
              <a:t>控制样式</a:t>
            </a:r>
          </a:p>
        </p:txBody>
      </p:sp>
    </p:spTree>
    <p:extLst>
      <p:ext uri="{BB962C8B-B14F-4D97-AF65-F5344CB8AC3E}">
        <p14:creationId xmlns:p14="http://schemas.microsoft.com/office/powerpoint/2010/main" val="116084958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FEF7B1-3D17-4904-8BE0-C68A596A0F17}"/>
              </a:ext>
            </a:extLst>
          </p:cNvPr>
          <p:cNvPicPr>
            <a:picLocks noChangeAspect="1"/>
          </p:cNvPicPr>
          <p:nvPr/>
        </p:nvPicPr>
        <p:blipFill>
          <a:blip r:embed="rId2"/>
          <a:stretch>
            <a:fillRect/>
          </a:stretch>
        </p:blipFill>
        <p:spPr>
          <a:xfrm>
            <a:off x="0" y="254794"/>
            <a:ext cx="9144000" cy="4633913"/>
          </a:xfrm>
          <a:prstGeom prst="rect">
            <a:avLst/>
          </a:prstGeom>
        </p:spPr>
      </p:pic>
      <p:sp>
        <p:nvSpPr>
          <p:cNvPr id="4" name="对话气泡: 圆角矩形 3">
            <a:extLst>
              <a:ext uri="{FF2B5EF4-FFF2-40B4-BE49-F238E27FC236}">
                <a16:creationId xmlns:a16="http://schemas.microsoft.com/office/drawing/2014/main" id="{8C99173E-53E8-4EB1-9B5C-13ED397CF294}"/>
              </a:ext>
            </a:extLst>
          </p:cNvPr>
          <p:cNvSpPr/>
          <p:nvPr/>
        </p:nvSpPr>
        <p:spPr>
          <a:xfrm>
            <a:off x="2388163" y="2899981"/>
            <a:ext cx="2166642" cy="677711"/>
          </a:xfrm>
          <a:prstGeom prst="wedgeRoundRectCallout">
            <a:avLst>
              <a:gd name="adj1" fmla="val -23145"/>
              <a:gd name="adj2" fmla="val -988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分别拖入 文字链接、默认文字、图标和动画数字组件，并排版成想要的</a:t>
            </a:r>
          </a:p>
        </p:txBody>
      </p:sp>
    </p:spTree>
    <p:extLst>
      <p:ext uri="{BB962C8B-B14F-4D97-AF65-F5344CB8AC3E}">
        <p14:creationId xmlns:p14="http://schemas.microsoft.com/office/powerpoint/2010/main" val="210863561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B4D9BB-5EC1-43A2-AC96-9E207348D253}"/>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6E493049-1AD7-492D-AFC8-028C51623204}"/>
              </a:ext>
            </a:extLst>
          </p:cNvPr>
          <p:cNvSpPr/>
          <p:nvPr/>
        </p:nvSpPr>
        <p:spPr>
          <a:xfrm>
            <a:off x="3122515" y="2933360"/>
            <a:ext cx="1978502" cy="671641"/>
          </a:xfrm>
          <a:prstGeom prst="wedgeRoundRectCallout">
            <a:avLst>
              <a:gd name="adj1" fmla="val -25139"/>
              <a:gd name="adj2" fmla="val -852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拖入分割线组件</a:t>
            </a:r>
          </a:p>
        </p:txBody>
      </p:sp>
    </p:spTree>
    <p:extLst>
      <p:ext uri="{BB962C8B-B14F-4D97-AF65-F5344CB8AC3E}">
        <p14:creationId xmlns:p14="http://schemas.microsoft.com/office/powerpoint/2010/main" val="120750919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DC71F9-4BB3-4B8D-B498-A84A175B6DDB}"/>
              </a:ext>
            </a:extLst>
          </p:cNvPr>
          <p:cNvPicPr>
            <a:picLocks noChangeAspect="1"/>
          </p:cNvPicPr>
          <p:nvPr/>
        </p:nvPicPr>
        <p:blipFill>
          <a:blip r:embed="rId2"/>
          <a:stretch>
            <a:fillRect/>
          </a:stretch>
        </p:blipFill>
        <p:spPr>
          <a:xfrm>
            <a:off x="0" y="71438"/>
            <a:ext cx="9144000" cy="5000625"/>
          </a:xfrm>
          <a:prstGeom prst="rect">
            <a:avLst/>
          </a:prstGeom>
        </p:spPr>
      </p:pic>
      <p:sp>
        <p:nvSpPr>
          <p:cNvPr id="3" name="对话气泡: 圆角矩形 2">
            <a:extLst>
              <a:ext uri="{FF2B5EF4-FFF2-40B4-BE49-F238E27FC236}">
                <a16:creationId xmlns:a16="http://schemas.microsoft.com/office/drawing/2014/main" id="{2CA0F7E4-6D77-468A-8E78-31AE23E6074C}"/>
              </a:ext>
            </a:extLst>
          </p:cNvPr>
          <p:cNvSpPr/>
          <p:nvPr/>
        </p:nvSpPr>
        <p:spPr>
          <a:xfrm>
            <a:off x="6700206" y="2866601"/>
            <a:ext cx="1978502" cy="671641"/>
          </a:xfrm>
          <a:prstGeom prst="wedgeRoundRectCallout">
            <a:avLst>
              <a:gd name="adj1" fmla="val 34370"/>
              <a:gd name="adj2" fmla="val -1033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设置分割线的文本属性为变量</a:t>
            </a:r>
          </a:p>
        </p:txBody>
      </p:sp>
    </p:spTree>
    <p:extLst>
      <p:ext uri="{BB962C8B-B14F-4D97-AF65-F5344CB8AC3E}">
        <p14:creationId xmlns:p14="http://schemas.microsoft.com/office/powerpoint/2010/main" val="111547497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zh-CN" altLang="en-US" dirty="0"/>
              <a:t>运维领域依赖低代码解决几个问题</a:t>
            </a:r>
          </a:p>
        </p:txBody>
      </p:sp>
      <p:sp>
        <p:nvSpPr>
          <p:cNvPr id="2" name="矩形 1"/>
          <p:cNvSpPr/>
          <p:nvPr/>
        </p:nvSpPr>
        <p:spPr>
          <a:xfrm>
            <a:off x="1331640" y="2356049"/>
            <a:ext cx="1512168" cy="576064"/>
          </a:xfrm>
          <a:prstGeom prst="rect">
            <a:avLst/>
          </a:prstGeom>
          <a:solidFill>
            <a:schemeClr val="accent1"/>
          </a:solidFill>
          <a:ln>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400" dirty="0">
                <a:solidFill>
                  <a:schemeClr val="bg1"/>
                </a:solidFill>
                <a:latin typeface="+mn-ea"/>
              </a:rPr>
              <a:t>运维开发</a:t>
            </a:r>
          </a:p>
        </p:txBody>
      </p:sp>
      <p:sp>
        <p:nvSpPr>
          <p:cNvPr id="15" name="文本框 14"/>
          <p:cNvSpPr txBox="1"/>
          <p:nvPr/>
        </p:nvSpPr>
        <p:spPr>
          <a:xfrm>
            <a:off x="1713262" y="3026838"/>
            <a:ext cx="748923" cy="261610"/>
          </a:xfrm>
          <a:prstGeom prst="rect">
            <a:avLst/>
          </a:prstGeom>
          <a:noFill/>
        </p:spPr>
        <p:txBody>
          <a:bodyPr wrap="none" rtlCol="0">
            <a:spAutoFit/>
          </a:bodyPr>
          <a:lstStyle/>
          <a:p>
            <a:r>
              <a:rPr kumimoji="1" lang="zh-CN" altLang="en-US" sz="1100" dirty="0"/>
              <a:t>快速入门</a:t>
            </a:r>
          </a:p>
        </p:txBody>
      </p:sp>
      <p:sp>
        <p:nvSpPr>
          <p:cNvPr id="22" name="文本框 21"/>
          <p:cNvSpPr txBox="1"/>
          <p:nvPr/>
        </p:nvSpPr>
        <p:spPr>
          <a:xfrm>
            <a:off x="1713262" y="3252368"/>
            <a:ext cx="748923" cy="261610"/>
          </a:xfrm>
          <a:prstGeom prst="rect">
            <a:avLst/>
          </a:prstGeom>
          <a:noFill/>
        </p:spPr>
        <p:txBody>
          <a:bodyPr wrap="none" rtlCol="0">
            <a:spAutoFit/>
          </a:bodyPr>
          <a:lstStyle/>
          <a:p>
            <a:r>
              <a:rPr kumimoji="1" lang="zh-CN" altLang="en-US" sz="1100" dirty="0"/>
              <a:t>研发提效</a:t>
            </a:r>
          </a:p>
        </p:txBody>
      </p:sp>
      <p:sp>
        <p:nvSpPr>
          <p:cNvPr id="23" name="文本框 22"/>
          <p:cNvSpPr txBox="1"/>
          <p:nvPr/>
        </p:nvSpPr>
        <p:spPr>
          <a:xfrm>
            <a:off x="1713261" y="3489687"/>
            <a:ext cx="402674" cy="261610"/>
          </a:xfrm>
          <a:prstGeom prst="rect">
            <a:avLst/>
          </a:prstGeom>
          <a:noFill/>
        </p:spPr>
        <p:txBody>
          <a:bodyPr wrap="none" rtlCol="0">
            <a:spAutoFit/>
          </a:bodyPr>
          <a:lstStyle/>
          <a:p>
            <a:r>
              <a:rPr kumimoji="1" lang="en-US" altLang="zh-CN" sz="1100" dirty="0"/>
              <a:t>…..</a:t>
            </a:r>
            <a:endParaRPr kumimoji="1" lang="zh-CN" altLang="en-US" sz="1100" dirty="0"/>
          </a:p>
        </p:txBody>
      </p:sp>
      <p:grpSp>
        <p:nvGrpSpPr>
          <p:cNvPr id="24" name="组合 23"/>
          <p:cNvGrpSpPr/>
          <p:nvPr/>
        </p:nvGrpSpPr>
        <p:grpSpPr>
          <a:xfrm>
            <a:off x="6298975" y="1454967"/>
            <a:ext cx="2262158" cy="1013417"/>
            <a:chOff x="6300192" y="1419622"/>
            <a:chExt cx="2262158" cy="1013417"/>
          </a:xfrm>
        </p:grpSpPr>
        <p:sp>
          <p:nvSpPr>
            <p:cNvPr id="25" name="文本框 24"/>
            <p:cNvSpPr txBox="1"/>
            <p:nvPr/>
          </p:nvSpPr>
          <p:spPr>
            <a:xfrm>
              <a:off x="6300192" y="1419622"/>
              <a:ext cx="2262158" cy="369332"/>
            </a:xfrm>
            <a:prstGeom prst="rect">
              <a:avLst/>
            </a:prstGeom>
            <a:noFill/>
          </p:spPr>
          <p:txBody>
            <a:bodyPr wrap="none" rtlCol="0">
              <a:spAutoFit/>
            </a:bodyPr>
            <a:lstStyle/>
            <a:p>
              <a:r>
                <a:rPr kumimoji="1" lang="zh-CN" altLang="en-US" dirty="0"/>
                <a:t>蓝鲸前后台开发框架</a:t>
              </a:r>
            </a:p>
          </p:txBody>
        </p:sp>
        <p:sp>
          <p:nvSpPr>
            <p:cNvPr id="27" name="文本框 26"/>
            <p:cNvSpPr txBox="1"/>
            <p:nvPr/>
          </p:nvSpPr>
          <p:spPr>
            <a:xfrm>
              <a:off x="6323113" y="2063707"/>
              <a:ext cx="1800493" cy="369332"/>
            </a:xfrm>
            <a:prstGeom prst="rect">
              <a:avLst/>
            </a:prstGeom>
            <a:noFill/>
          </p:spPr>
          <p:txBody>
            <a:bodyPr wrap="none" rtlCol="0">
              <a:spAutoFit/>
            </a:bodyPr>
            <a:lstStyle/>
            <a:p>
              <a:r>
                <a:rPr kumimoji="1" lang="zh-CN" altLang="en-US" dirty="0"/>
                <a:t>蓝鲸 </a:t>
              </a:r>
              <a:r>
                <a:rPr kumimoji="1" lang="en-US" altLang="zh-CN" dirty="0"/>
                <a:t>PaaS </a:t>
              </a:r>
              <a:r>
                <a:rPr kumimoji="1" lang="zh-CN" altLang="en-US" dirty="0"/>
                <a:t>托管</a:t>
              </a:r>
            </a:p>
          </p:txBody>
        </p:sp>
      </p:grpSp>
      <p:grpSp>
        <p:nvGrpSpPr>
          <p:cNvPr id="3" name="组合 2"/>
          <p:cNvGrpSpPr/>
          <p:nvPr/>
        </p:nvGrpSpPr>
        <p:grpSpPr>
          <a:xfrm>
            <a:off x="3202630" y="1275606"/>
            <a:ext cx="3025553" cy="2736151"/>
            <a:chOff x="3202630" y="1275606"/>
            <a:chExt cx="3025553" cy="2736151"/>
          </a:xfrm>
        </p:grpSpPr>
        <p:grpSp>
          <p:nvGrpSpPr>
            <p:cNvPr id="20" name="组合 19"/>
            <p:cNvGrpSpPr/>
            <p:nvPr/>
          </p:nvGrpSpPr>
          <p:grpSpPr>
            <a:xfrm>
              <a:off x="3202630" y="1275606"/>
              <a:ext cx="3025553" cy="2736151"/>
              <a:chOff x="2411759" y="1347614"/>
              <a:chExt cx="3025553" cy="2736151"/>
            </a:xfrm>
          </p:grpSpPr>
          <p:sp>
            <p:nvSpPr>
              <p:cNvPr id="7" name="矩形 6"/>
              <p:cNvSpPr/>
              <p:nvPr/>
            </p:nvSpPr>
            <p:spPr>
              <a:xfrm>
                <a:off x="2987823" y="1347614"/>
                <a:ext cx="2449489" cy="576064"/>
              </a:xfrm>
              <a:prstGeom prst="rect">
                <a:avLst/>
              </a:prstGeom>
              <a:solidFill>
                <a:schemeClr val="accent1"/>
              </a:solidFill>
              <a:ln>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400" dirty="0">
                    <a:solidFill>
                      <a:schemeClr val="bg1"/>
                    </a:solidFill>
                    <a:latin typeface="+mn-ea"/>
                  </a:rPr>
                  <a:t>统一开发框架、规范、流程</a:t>
                </a:r>
              </a:p>
            </p:txBody>
          </p:sp>
          <p:sp>
            <p:nvSpPr>
              <p:cNvPr id="9" name="矩形 8"/>
              <p:cNvSpPr/>
              <p:nvPr/>
            </p:nvSpPr>
            <p:spPr>
              <a:xfrm>
                <a:off x="2987824" y="2067694"/>
                <a:ext cx="2449488" cy="576064"/>
              </a:xfrm>
              <a:prstGeom prst="rect">
                <a:avLst/>
              </a:prstGeom>
              <a:solidFill>
                <a:schemeClr val="accent1"/>
              </a:solidFill>
              <a:ln>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400" dirty="0">
                    <a:solidFill>
                      <a:schemeClr val="bg1"/>
                    </a:solidFill>
                    <a:latin typeface="+mn-ea"/>
                  </a:rPr>
                  <a:t>统一运维托管</a:t>
                </a:r>
              </a:p>
            </p:txBody>
          </p:sp>
          <p:sp>
            <p:nvSpPr>
              <p:cNvPr id="11" name="左大括号 10"/>
              <p:cNvSpPr/>
              <p:nvPr/>
            </p:nvSpPr>
            <p:spPr>
              <a:xfrm>
                <a:off x="2411759" y="1563638"/>
                <a:ext cx="361257" cy="2298647"/>
              </a:xfrm>
              <a:prstGeom prst="leftBrace">
                <a:avLst/>
              </a:prstGeom>
              <a:ln w="38100">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7" name="矩形 16"/>
              <p:cNvSpPr/>
              <p:nvPr/>
            </p:nvSpPr>
            <p:spPr>
              <a:xfrm>
                <a:off x="2987824" y="3507701"/>
                <a:ext cx="2449488" cy="576064"/>
              </a:xfrm>
              <a:prstGeom prst="rect">
                <a:avLst/>
              </a:prstGeom>
              <a:solidFill>
                <a:schemeClr val="accent1"/>
              </a:solidFill>
              <a:ln>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sz="1400" dirty="0">
                    <a:solidFill>
                      <a:schemeClr val="bg1"/>
                    </a:solidFill>
                    <a:latin typeface="+mn-ea"/>
                  </a:rPr>
                  <a:t>……</a:t>
                </a:r>
                <a:endParaRPr kumimoji="1" lang="zh-CN" altLang="en-US" sz="1400" dirty="0">
                  <a:solidFill>
                    <a:schemeClr val="bg1"/>
                  </a:solidFill>
                  <a:latin typeface="+mn-ea"/>
                </a:endParaRPr>
              </a:p>
            </p:txBody>
          </p:sp>
        </p:grpSp>
        <p:sp>
          <p:nvSpPr>
            <p:cNvPr id="28" name="矩形 27"/>
            <p:cNvSpPr/>
            <p:nvPr/>
          </p:nvSpPr>
          <p:spPr>
            <a:xfrm>
              <a:off x="3780521" y="2715284"/>
              <a:ext cx="2447662" cy="576064"/>
            </a:xfrm>
            <a:prstGeom prst="rect">
              <a:avLst/>
            </a:prstGeom>
            <a:solidFill>
              <a:srgbClr val="FFC000"/>
            </a:solidFill>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400" dirty="0">
                  <a:solidFill>
                    <a:schemeClr val="bg1"/>
                  </a:solidFill>
                  <a:latin typeface="+mn-ea"/>
                </a:rPr>
                <a:t>普及低代码开发模式</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824EFB-FD73-42E6-BB52-DAA8265D3DFF}"/>
              </a:ext>
            </a:extLst>
          </p:cNvPr>
          <p:cNvPicPr>
            <a:picLocks noChangeAspect="1"/>
          </p:cNvPicPr>
          <p:nvPr/>
        </p:nvPicPr>
        <p:blipFill>
          <a:blip r:embed="rId2"/>
          <a:stretch>
            <a:fillRect/>
          </a:stretch>
        </p:blipFill>
        <p:spPr>
          <a:xfrm>
            <a:off x="0" y="71438"/>
            <a:ext cx="9144000" cy="5000625"/>
          </a:xfrm>
          <a:prstGeom prst="rect">
            <a:avLst/>
          </a:prstGeom>
        </p:spPr>
      </p:pic>
      <p:sp>
        <p:nvSpPr>
          <p:cNvPr id="3" name="对话气泡: 圆角矩形 2">
            <a:extLst>
              <a:ext uri="{FF2B5EF4-FFF2-40B4-BE49-F238E27FC236}">
                <a16:creationId xmlns:a16="http://schemas.microsoft.com/office/drawing/2014/main" id="{3DC77CCF-5966-4750-B5F8-40626121A45E}"/>
              </a:ext>
            </a:extLst>
          </p:cNvPr>
          <p:cNvSpPr/>
          <p:nvPr/>
        </p:nvSpPr>
        <p:spPr>
          <a:xfrm>
            <a:off x="4202802" y="1352379"/>
            <a:ext cx="1978502" cy="671641"/>
          </a:xfrm>
          <a:prstGeom prst="wedgeRoundRectCallout">
            <a:avLst>
              <a:gd name="adj1" fmla="val 53388"/>
              <a:gd name="adj2" fmla="val -105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新建一个空字符串变量</a:t>
            </a:r>
          </a:p>
        </p:txBody>
      </p:sp>
    </p:spTree>
    <p:extLst>
      <p:ext uri="{BB962C8B-B14F-4D97-AF65-F5344CB8AC3E}">
        <p14:creationId xmlns:p14="http://schemas.microsoft.com/office/powerpoint/2010/main" val="74882176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F0643E5-A294-42F1-A4BD-A78872F5609C}"/>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A4D368F4-CA63-4DF0-A5CF-9835362C2A76}"/>
              </a:ext>
            </a:extLst>
          </p:cNvPr>
          <p:cNvSpPr/>
          <p:nvPr/>
        </p:nvSpPr>
        <p:spPr>
          <a:xfrm>
            <a:off x="5902128" y="1610312"/>
            <a:ext cx="2136297" cy="671641"/>
          </a:xfrm>
          <a:prstGeom prst="wedgeRoundRectCallout">
            <a:avLst>
              <a:gd name="adj1" fmla="val 44297"/>
              <a:gd name="adj2" fmla="val -1001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讲新变量赋值给文本属性</a:t>
            </a:r>
          </a:p>
        </p:txBody>
      </p:sp>
    </p:spTree>
    <p:extLst>
      <p:ext uri="{BB962C8B-B14F-4D97-AF65-F5344CB8AC3E}">
        <p14:creationId xmlns:p14="http://schemas.microsoft.com/office/powerpoint/2010/main" val="352585300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626EAE-EA48-4D91-A69B-DA9F090A6DBB}"/>
              </a:ext>
            </a:extLst>
          </p:cNvPr>
          <p:cNvPicPr>
            <a:picLocks noChangeAspect="1"/>
          </p:cNvPicPr>
          <p:nvPr/>
        </p:nvPicPr>
        <p:blipFill>
          <a:blip r:embed="rId2"/>
          <a:stretch>
            <a:fillRect/>
          </a:stretch>
        </p:blipFill>
        <p:spPr>
          <a:xfrm>
            <a:off x="0" y="251222"/>
            <a:ext cx="9144000" cy="4641056"/>
          </a:xfrm>
          <a:prstGeom prst="rect">
            <a:avLst/>
          </a:prstGeom>
        </p:spPr>
      </p:pic>
      <p:sp>
        <p:nvSpPr>
          <p:cNvPr id="6" name="星形: 五角 5">
            <a:extLst>
              <a:ext uri="{FF2B5EF4-FFF2-40B4-BE49-F238E27FC236}">
                <a16:creationId xmlns:a16="http://schemas.microsoft.com/office/drawing/2014/main" id="{7A16BDBB-655D-461F-ABA6-B2D8A2F24FB2}"/>
              </a:ext>
            </a:extLst>
          </p:cNvPr>
          <p:cNvSpPr/>
          <p:nvPr/>
        </p:nvSpPr>
        <p:spPr>
          <a:xfrm>
            <a:off x="3192307" y="2459472"/>
            <a:ext cx="1580981" cy="123808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预览效果</a:t>
            </a:r>
          </a:p>
        </p:txBody>
      </p:sp>
    </p:spTree>
    <p:extLst>
      <p:ext uri="{BB962C8B-B14F-4D97-AF65-F5344CB8AC3E}">
        <p14:creationId xmlns:p14="http://schemas.microsoft.com/office/powerpoint/2010/main" val="16574243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0FD19B-8268-4651-8F32-D28D03814F56}"/>
              </a:ext>
            </a:extLst>
          </p:cNvPr>
          <p:cNvPicPr>
            <a:picLocks noChangeAspect="1"/>
          </p:cNvPicPr>
          <p:nvPr/>
        </p:nvPicPr>
        <p:blipFill>
          <a:blip r:embed="rId2"/>
          <a:stretch>
            <a:fillRect/>
          </a:stretch>
        </p:blipFill>
        <p:spPr>
          <a:xfrm>
            <a:off x="0" y="254794"/>
            <a:ext cx="9144000" cy="4633913"/>
          </a:xfrm>
          <a:prstGeom prst="rect">
            <a:avLst/>
          </a:prstGeom>
        </p:spPr>
      </p:pic>
      <p:sp>
        <p:nvSpPr>
          <p:cNvPr id="5" name="对话气泡: 圆角矩形 4">
            <a:extLst>
              <a:ext uri="{FF2B5EF4-FFF2-40B4-BE49-F238E27FC236}">
                <a16:creationId xmlns:a16="http://schemas.microsoft.com/office/drawing/2014/main" id="{DC38F625-18EF-4A34-AB34-BE8DCF02627D}"/>
              </a:ext>
            </a:extLst>
          </p:cNvPr>
          <p:cNvSpPr/>
          <p:nvPr/>
        </p:nvSpPr>
        <p:spPr>
          <a:xfrm>
            <a:off x="1417118" y="3916542"/>
            <a:ext cx="2136297" cy="671641"/>
          </a:xfrm>
          <a:prstGeom prst="wedgeRoundRectCallout">
            <a:avLst>
              <a:gd name="adj1" fmla="val -70191"/>
              <a:gd name="adj2" fmla="val -24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添加侧栏组件到画布</a:t>
            </a:r>
          </a:p>
        </p:txBody>
      </p:sp>
    </p:spTree>
    <p:extLst>
      <p:ext uri="{BB962C8B-B14F-4D97-AF65-F5344CB8AC3E}">
        <p14:creationId xmlns:p14="http://schemas.microsoft.com/office/powerpoint/2010/main" val="222972335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BCC3A2-4550-4766-8807-B63BB0AF8203}"/>
              </a:ext>
            </a:extLst>
          </p:cNvPr>
          <p:cNvPicPr>
            <a:picLocks noChangeAspect="1"/>
          </p:cNvPicPr>
          <p:nvPr/>
        </p:nvPicPr>
        <p:blipFill>
          <a:blip r:embed="rId2"/>
          <a:stretch>
            <a:fillRect/>
          </a:stretch>
        </p:blipFill>
        <p:spPr>
          <a:xfrm>
            <a:off x="0" y="255985"/>
            <a:ext cx="9144000" cy="4631531"/>
          </a:xfrm>
          <a:prstGeom prst="rect">
            <a:avLst/>
          </a:prstGeom>
        </p:spPr>
      </p:pic>
      <p:sp>
        <p:nvSpPr>
          <p:cNvPr id="4" name="对话气泡: 圆角矩形 3">
            <a:extLst>
              <a:ext uri="{FF2B5EF4-FFF2-40B4-BE49-F238E27FC236}">
                <a16:creationId xmlns:a16="http://schemas.microsoft.com/office/drawing/2014/main" id="{8EF327DF-B79C-45AC-9DAB-4D35C8BE0CDF}"/>
              </a:ext>
            </a:extLst>
          </p:cNvPr>
          <p:cNvSpPr/>
          <p:nvPr/>
        </p:nvSpPr>
        <p:spPr>
          <a:xfrm>
            <a:off x="995320" y="1701348"/>
            <a:ext cx="2136297" cy="671641"/>
          </a:xfrm>
          <a:prstGeom prst="wedgeRoundRectCallout">
            <a:avLst>
              <a:gd name="adj1" fmla="val -70191"/>
              <a:gd name="adj2" fmla="val -24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添加表单容器组件到侧栏组件</a:t>
            </a:r>
          </a:p>
        </p:txBody>
      </p:sp>
    </p:spTree>
    <p:extLst>
      <p:ext uri="{BB962C8B-B14F-4D97-AF65-F5344CB8AC3E}">
        <p14:creationId xmlns:p14="http://schemas.microsoft.com/office/powerpoint/2010/main" val="303544671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C024763-7D31-4827-BE6E-E926AA1DF733}"/>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4381CD52-F1B5-498B-B9E2-69F39C183724}"/>
              </a:ext>
            </a:extLst>
          </p:cNvPr>
          <p:cNvSpPr/>
          <p:nvPr/>
        </p:nvSpPr>
        <p:spPr>
          <a:xfrm>
            <a:off x="4205835" y="866856"/>
            <a:ext cx="2136297" cy="671641"/>
          </a:xfrm>
          <a:prstGeom prst="wedgeRoundRectCallout">
            <a:avLst>
              <a:gd name="adj1" fmla="val 66457"/>
              <a:gd name="adj2" fmla="val -337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添加表单项</a:t>
            </a:r>
          </a:p>
        </p:txBody>
      </p:sp>
    </p:spTree>
    <p:extLst>
      <p:ext uri="{BB962C8B-B14F-4D97-AF65-F5344CB8AC3E}">
        <p14:creationId xmlns:p14="http://schemas.microsoft.com/office/powerpoint/2010/main" val="138768560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A97748-6ECC-4857-AE2C-83D61DEBB0D7}"/>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20EB80AB-E620-4A7E-93CF-8A5D78BE0786}"/>
              </a:ext>
            </a:extLst>
          </p:cNvPr>
          <p:cNvSpPr/>
          <p:nvPr/>
        </p:nvSpPr>
        <p:spPr>
          <a:xfrm>
            <a:off x="3422930" y="1206721"/>
            <a:ext cx="2136297" cy="671641"/>
          </a:xfrm>
          <a:prstGeom prst="wedgeRoundRectCallout">
            <a:avLst>
              <a:gd name="adj1" fmla="val 66457"/>
              <a:gd name="adj2" fmla="val -337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添加表单项</a:t>
            </a:r>
          </a:p>
        </p:txBody>
      </p:sp>
      <p:sp>
        <p:nvSpPr>
          <p:cNvPr id="4" name="对话气泡: 圆角矩形 3">
            <a:extLst>
              <a:ext uri="{FF2B5EF4-FFF2-40B4-BE49-F238E27FC236}">
                <a16:creationId xmlns:a16="http://schemas.microsoft.com/office/drawing/2014/main" id="{A96194C6-C09F-4BDD-A1D3-93D33A3F643C}"/>
              </a:ext>
            </a:extLst>
          </p:cNvPr>
          <p:cNvSpPr/>
          <p:nvPr/>
        </p:nvSpPr>
        <p:spPr>
          <a:xfrm>
            <a:off x="5893025" y="1878362"/>
            <a:ext cx="2250596" cy="671641"/>
          </a:xfrm>
          <a:prstGeom prst="wedgeRoundRectCallout">
            <a:avLst>
              <a:gd name="adj1" fmla="val 46713"/>
              <a:gd name="adj2" fmla="val -88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添加表单项，并修改 </a:t>
            </a:r>
            <a:r>
              <a:rPr lang="en-US" altLang="zh-CN" sz="1350" dirty="0"/>
              <a:t>input</a:t>
            </a:r>
            <a:r>
              <a:rPr lang="zh-CN" altLang="en-US" sz="1350" dirty="0"/>
              <a:t>的 </a:t>
            </a:r>
            <a:r>
              <a:rPr lang="en-US" altLang="zh-CN" sz="1350" dirty="0"/>
              <a:t>type </a:t>
            </a:r>
            <a:r>
              <a:rPr lang="zh-CN" altLang="en-US" sz="1350" dirty="0"/>
              <a:t>属性为 </a:t>
            </a:r>
            <a:r>
              <a:rPr lang="en-US" altLang="zh-CN" sz="1350" dirty="0" err="1"/>
              <a:t>textarea</a:t>
            </a:r>
            <a:endParaRPr lang="zh-CN" altLang="en-US" sz="1350" dirty="0"/>
          </a:p>
        </p:txBody>
      </p:sp>
    </p:spTree>
    <p:extLst>
      <p:ext uri="{BB962C8B-B14F-4D97-AF65-F5344CB8AC3E}">
        <p14:creationId xmlns:p14="http://schemas.microsoft.com/office/powerpoint/2010/main" val="186665111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3253159-5FDF-4069-A56F-16A4FE517AF3}"/>
              </a:ext>
            </a:extLst>
          </p:cNvPr>
          <p:cNvPicPr>
            <a:picLocks noChangeAspect="1"/>
          </p:cNvPicPr>
          <p:nvPr/>
        </p:nvPicPr>
        <p:blipFill>
          <a:blip r:embed="rId2"/>
          <a:stretch>
            <a:fillRect/>
          </a:stretch>
        </p:blipFill>
        <p:spPr>
          <a:xfrm>
            <a:off x="0" y="254794"/>
            <a:ext cx="9144000" cy="4633913"/>
          </a:xfrm>
          <a:prstGeom prst="rect">
            <a:avLst/>
          </a:prstGeom>
        </p:spPr>
      </p:pic>
      <p:sp>
        <p:nvSpPr>
          <p:cNvPr id="4" name="对话气泡: 圆角矩形 3">
            <a:extLst>
              <a:ext uri="{FF2B5EF4-FFF2-40B4-BE49-F238E27FC236}">
                <a16:creationId xmlns:a16="http://schemas.microsoft.com/office/drawing/2014/main" id="{A5D39C85-7389-4FFC-8AE7-EFE14A99B5EC}"/>
              </a:ext>
            </a:extLst>
          </p:cNvPr>
          <p:cNvSpPr/>
          <p:nvPr/>
        </p:nvSpPr>
        <p:spPr>
          <a:xfrm>
            <a:off x="6202544" y="1488930"/>
            <a:ext cx="2136297" cy="671641"/>
          </a:xfrm>
          <a:prstGeom prst="wedgeRoundRectCallout">
            <a:avLst>
              <a:gd name="adj1" fmla="val 51826"/>
              <a:gd name="adj2" fmla="val -821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修改侧栏组件的 </a:t>
            </a:r>
            <a:r>
              <a:rPr lang="en-US" altLang="zh-CN" sz="1350" dirty="0"/>
              <a:t>is-show </a:t>
            </a:r>
            <a:r>
              <a:rPr lang="zh-CN" altLang="en-US" sz="1350" dirty="0"/>
              <a:t>属性为变量</a:t>
            </a:r>
          </a:p>
        </p:txBody>
      </p:sp>
    </p:spTree>
    <p:extLst>
      <p:ext uri="{BB962C8B-B14F-4D97-AF65-F5344CB8AC3E}">
        <p14:creationId xmlns:p14="http://schemas.microsoft.com/office/powerpoint/2010/main" val="372696386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792A56-30A5-47AA-91F5-6260F381977B}"/>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47FC3491-4BA3-471F-8F1B-D7FF49B14D22}"/>
              </a:ext>
            </a:extLst>
          </p:cNvPr>
          <p:cNvSpPr/>
          <p:nvPr/>
        </p:nvSpPr>
        <p:spPr>
          <a:xfrm>
            <a:off x="4357560" y="2390181"/>
            <a:ext cx="2136297" cy="671641"/>
          </a:xfrm>
          <a:prstGeom prst="wedgeRoundRectCallout">
            <a:avLst>
              <a:gd name="adj1" fmla="val 51826"/>
              <a:gd name="adj2" fmla="val -821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新建一个变量</a:t>
            </a:r>
          </a:p>
        </p:txBody>
      </p:sp>
    </p:spTree>
    <p:extLst>
      <p:ext uri="{BB962C8B-B14F-4D97-AF65-F5344CB8AC3E}">
        <p14:creationId xmlns:p14="http://schemas.microsoft.com/office/powerpoint/2010/main" val="1917840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3B3E3D-175F-416E-A653-9DCC99EFBD9D}"/>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D868B0C2-4D46-449F-B569-33A612C12436}"/>
              </a:ext>
            </a:extLst>
          </p:cNvPr>
          <p:cNvSpPr/>
          <p:nvPr/>
        </p:nvSpPr>
        <p:spPr>
          <a:xfrm>
            <a:off x="4093557" y="1054995"/>
            <a:ext cx="2136297" cy="671641"/>
          </a:xfrm>
          <a:prstGeom prst="wedgeRoundRectCallout">
            <a:avLst>
              <a:gd name="adj1" fmla="val 51826"/>
              <a:gd name="adj2" fmla="val -821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填写变量的属性</a:t>
            </a:r>
          </a:p>
        </p:txBody>
      </p:sp>
    </p:spTree>
    <p:extLst>
      <p:ext uri="{BB962C8B-B14F-4D97-AF65-F5344CB8AC3E}">
        <p14:creationId xmlns:p14="http://schemas.microsoft.com/office/powerpoint/2010/main" val="70008728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zh-CN" altLang="en-US" dirty="0"/>
              <a:t>面向运维开发的低代码的几种落地形式</a:t>
            </a:r>
          </a:p>
        </p:txBody>
      </p:sp>
      <p:sp>
        <p:nvSpPr>
          <p:cNvPr id="3" name="矩形 2"/>
          <p:cNvSpPr/>
          <p:nvPr/>
        </p:nvSpPr>
        <p:spPr>
          <a:xfrm>
            <a:off x="233850" y="2371008"/>
            <a:ext cx="1512168" cy="576064"/>
          </a:xfrm>
          <a:prstGeom prst="rect">
            <a:avLst/>
          </a:prstGeom>
          <a:solidFill>
            <a:schemeClr val="accent1"/>
          </a:solidFill>
          <a:ln>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400" dirty="0">
                <a:solidFill>
                  <a:schemeClr val="bg1"/>
                </a:solidFill>
                <a:latin typeface="+mn-ea"/>
              </a:rPr>
              <a:t>低代码开发模式</a:t>
            </a:r>
          </a:p>
        </p:txBody>
      </p:sp>
      <p:sp>
        <p:nvSpPr>
          <p:cNvPr id="8" name="左大括号 7"/>
          <p:cNvSpPr/>
          <p:nvPr/>
        </p:nvSpPr>
        <p:spPr>
          <a:xfrm>
            <a:off x="1818026" y="987574"/>
            <a:ext cx="487580" cy="3148900"/>
          </a:xfrm>
          <a:prstGeom prst="leftBrace">
            <a:avLst>
              <a:gd name="adj1" fmla="val 28582"/>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9" name="矩形 8"/>
          <p:cNvSpPr/>
          <p:nvPr/>
        </p:nvSpPr>
        <p:spPr>
          <a:xfrm>
            <a:off x="2778696" y="2383099"/>
            <a:ext cx="1189450" cy="576064"/>
          </a:xfrm>
          <a:prstGeom prst="rect">
            <a:avLst/>
          </a:prstGeom>
          <a:solidFill>
            <a:srgbClr val="FFC000"/>
          </a:solidFill>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400" dirty="0">
                <a:solidFill>
                  <a:schemeClr val="bg1"/>
                </a:solidFill>
                <a:latin typeface="+mn-ea"/>
              </a:rPr>
              <a:t>前端</a:t>
            </a:r>
            <a:r>
              <a:rPr kumimoji="1" lang="en-US" altLang="zh-CN" sz="1400" dirty="0">
                <a:solidFill>
                  <a:schemeClr val="bg1"/>
                </a:solidFill>
                <a:latin typeface="+mn-ea"/>
              </a:rPr>
              <a:t>UI</a:t>
            </a:r>
            <a:r>
              <a:rPr kumimoji="1" lang="zh-CN" altLang="en-US" sz="1400" dirty="0">
                <a:solidFill>
                  <a:schemeClr val="bg1"/>
                </a:solidFill>
                <a:latin typeface="+mn-ea"/>
              </a:rPr>
              <a:t>交互页面呈现</a:t>
            </a:r>
          </a:p>
        </p:txBody>
      </p:sp>
      <p:sp>
        <p:nvSpPr>
          <p:cNvPr id="10" name="矩形 9"/>
          <p:cNvSpPr/>
          <p:nvPr/>
        </p:nvSpPr>
        <p:spPr>
          <a:xfrm>
            <a:off x="2784375" y="3801576"/>
            <a:ext cx="1183771" cy="576064"/>
          </a:xfrm>
          <a:prstGeom prst="rect">
            <a:avLst/>
          </a:prstGeom>
          <a:solidFill>
            <a:srgbClr val="FFC000"/>
          </a:solidFill>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400" dirty="0">
                <a:solidFill>
                  <a:schemeClr val="bg1"/>
                </a:solidFill>
                <a:latin typeface="+mn-ea"/>
              </a:rPr>
              <a:t>后台</a:t>
            </a:r>
            <a:r>
              <a:rPr kumimoji="1" lang="en-US" altLang="zh-CN" sz="1400" dirty="0">
                <a:solidFill>
                  <a:schemeClr val="bg1"/>
                </a:solidFill>
                <a:latin typeface="+mn-ea"/>
              </a:rPr>
              <a:t>API</a:t>
            </a:r>
            <a:r>
              <a:rPr kumimoji="1" lang="zh-CN" altLang="en-US" sz="1400" dirty="0">
                <a:solidFill>
                  <a:schemeClr val="bg1"/>
                </a:solidFill>
                <a:latin typeface="+mn-ea"/>
              </a:rPr>
              <a:t>研发</a:t>
            </a:r>
            <a:endParaRPr kumimoji="1" lang="en-US" altLang="zh-CN" sz="1400" dirty="0">
              <a:solidFill>
                <a:schemeClr val="bg1"/>
              </a:solidFill>
              <a:latin typeface="+mn-ea"/>
            </a:endParaRPr>
          </a:p>
          <a:p>
            <a:pPr algn="ctr"/>
            <a:r>
              <a:rPr kumimoji="1" lang="zh-CN" altLang="en-US" sz="600" dirty="0">
                <a:solidFill>
                  <a:schemeClr val="bg1"/>
                </a:solidFill>
                <a:latin typeface="+mn-ea"/>
              </a:rPr>
              <a:t>表结构设计、</a:t>
            </a:r>
            <a:r>
              <a:rPr kumimoji="1" lang="en-US" altLang="zh-CN" sz="600" dirty="0">
                <a:solidFill>
                  <a:schemeClr val="bg1"/>
                </a:solidFill>
                <a:latin typeface="+mn-ea"/>
              </a:rPr>
              <a:t>db</a:t>
            </a:r>
            <a:r>
              <a:rPr kumimoji="1" lang="zh-CN" altLang="en-US" sz="600" dirty="0">
                <a:solidFill>
                  <a:schemeClr val="bg1"/>
                </a:solidFill>
                <a:latin typeface="+mn-ea"/>
              </a:rPr>
              <a:t>操作等</a:t>
            </a:r>
            <a:endParaRPr kumimoji="1" lang="zh-CN" altLang="en-US" sz="1400" dirty="0">
              <a:solidFill>
                <a:schemeClr val="bg1"/>
              </a:solidFill>
              <a:latin typeface="+mn-ea"/>
            </a:endParaRPr>
          </a:p>
        </p:txBody>
      </p:sp>
      <p:cxnSp>
        <p:nvCxnSpPr>
          <p:cNvPr id="11" name="直线箭头连接符 10"/>
          <p:cNvCxnSpPr/>
          <p:nvPr/>
        </p:nvCxnSpPr>
        <p:spPr>
          <a:xfrm>
            <a:off x="3361216" y="2994212"/>
            <a:ext cx="0" cy="73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000424" y="3160338"/>
            <a:ext cx="833883" cy="307777"/>
          </a:xfrm>
          <a:prstGeom prst="rect">
            <a:avLst/>
          </a:prstGeom>
          <a:solidFill>
            <a:schemeClr val="bg1"/>
          </a:solidFill>
        </p:spPr>
        <p:txBody>
          <a:bodyPr wrap="none" rtlCol="0">
            <a:spAutoFit/>
          </a:bodyPr>
          <a:lstStyle/>
          <a:p>
            <a:r>
              <a:rPr kumimoji="1" lang="en-US" altLang="zh-CN" sz="1400" dirty="0"/>
              <a:t>API</a:t>
            </a:r>
            <a:r>
              <a:rPr kumimoji="1" lang="zh-CN" altLang="en-US" sz="1400" dirty="0"/>
              <a:t>交互</a:t>
            </a:r>
          </a:p>
        </p:txBody>
      </p:sp>
      <p:grpSp>
        <p:nvGrpSpPr>
          <p:cNvPr id="37" name="组合 36"/>
          <p:cNvGrpSpPr/>
          <p:nvPr/>
        </p:nvGrpSpPr>
        <p:grpSpPr>
          <a:xfrm>
            <a:off x="4226520" y="1909196"/>
            <a:ext cx="3517035" cy="1558919"/>
            <a:chOff x="4079301" y="964680"/>
            <a:chExt cx="3517035" cy="1558919"/>
          </a:xfrm>
        </p:grpSpPr>
        <p:sp>
          <p:nvSpPr>
            <p:cNvPr id="6" name="矩形 5"/>
            <p:cNvSpPr/>
            <p:nvPr/>
          </p:nvSpPr>
          <p:spPr>
            <a:xfrm>
              <a:off x="4521183" y="964680"/>
              <a:ext cx="3075153" cy="473903"/>
            </a:xfrm>
            <a:prstGeom prst="rect">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050" dirty="0">
                  <a:latin typeface="+mn-ea"/>
                </a:rPr>
                <a:t>基于配置文件（</a:t>
              </a:r>
              <a:r>
                <a:rPr kumimoji="1" lang="en-US" altLang="zh-CN" sz="1050" dirty="0" err="1">
                  <a:latin typeface="+mn-ea"/>
                </a:rPr>
                <a:t>Json</a:t>
              </a:r>
              <a:r>
                <a:rPr kumimoji="1" lang="en-US" altLang="zh-CN" sz="1050" dirty="0">
                  <a:latin typeface="+mn-ea"/>
                </a:rPr>
                <a:t>\</a:t>
              </a:r>
              <a:r>
                <a:rPr kumimoji="1" lang="en-US" altLang="zh-CN" sz="1050" dirty="0" err="1">
                  <a:latin typeface="+mn-ea"/>
                </a:rPr>
                <a:t>Yaml</a:t>
              </a:r>
              <a:r>
                <a:rPr kumimoji="1" lang="zh-CN" altLang="en-US" sz="1050" dirty="0">
                  <a:latin typeface="+mn-ea"/>
                </a:rPr>
                <a:t>）</a:t>
              </a:r>
              <a:endParaRPr kumimoji="1" lang="en-US" altLang="zh-CN" sz="1050" dirty="0">
                <a:latin typeface="+mn-ea"/>
              </a:endParaRPr>
            </a:p>
            <a:p>
              <a:pPr algn="ctr"/>
              <a:r>
                <a:rPr kumimoji="1" lang="zh-CN" altLang="en-US" sz="1050" dirty="0">
                  <a:latin typeface="+mn-ea"/>
                </a:rPr>
                <a:t>渲染页面组件</a:t>
              </a:r>
              <a:r>
                <a:rPr kumimoji="1" lang="en-US" altLang="zh-CN" sz="1050" dirty="0">
                  <a:latin typeface="+mn-ea"/>
                </a:rPr>
                <a:t>UI</a:t>
              </a:r>
              <a:endParaRPr kumimoji="1" lang="zh-CN" altLang="en-US" sz="1050" dirty="0">
                <a:latin typeface="+mn-ea"/>
              </a:endParaRPr>
            </a:p>
          </p:txBody>
        </p:sp>
        <p:sp>
          <p:nvSpPr>
            <p:cNvPr id="18" name="左大括号 17"/>
            <p:cNvSpPr/>
            <p:nvPr/>
          </p:nvSpPr>
          <p:spPr>
            <a:xfrm>
              <a:off x="4079301" y="1006739"/>
              <a:ext cx="361257" cy="1478284"/>
            </a:xfrm>
            <a:prstGeom prst="leftBrac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9" name="矩形 18"/>
            <p:cNvSpPr/>
            <p:nvPr/>
          </p:nvSpPr>
          <p:spPr>
            <a:xfrm>
              <a:off x="4518324" y="1508930"/>
              <a:ext cx="3075153" cy="473903"/>
            </a:xfrm>
            <a:prstGeom prst="rect">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050" dirty="0">
                  <a:latin typeface="+mn-ea"/>
                </a:rPr>
                <a:t>拖拽组件组装页面</a:t>
              </a:r>
              <a:r>
                <a:rPr kumimoji="1" lang="en-US" altLang="zh-CN" sz="1050" dirty="0">
                  <a:latin typeface="+mn-ea"/>
                </a:rPr>
                <a:t>+</a:t>
              </a:r>
              <a:r>
                <a:rPr kumimoji="1" lang="zh-CN" altLang="en-US" sz="1050" dirty="0">
                  <a:latin typeface="+mn-ea"/>
                </a:rPr>
                <a:t>表单化配置交互逻辑</a:t>
              </a:r>
            </a:p>
          </p:txBody>
        </p:sp>
        <p:sp>
          <p:nvSpPr>
            <p:cNvPr id="20" name="矩形 19"/>
            <p:cNvSpPr/>
            <p:nvPr/>
          </p:nvSpPr>
          <p:spPr>
            <a:xfrm>
              <a:off x="4523192" y="2049696"/>
              <a:ext cx="3070285" cy="473903"/>
            </a:xfrm>
            <a:prstGeom prst="rect">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050" dirty="0">
                  <a:latin typeface="+mn-ea"/>
                </a:rPr>
                <a:t>拖拽组件组装页面 </a:t>
              </a:r>
              <a:r>
                <a:rPr kumimoji="1" lang="en-US" altLang="zh-CN" sz="1050" dirty="0">
                  <a:latin typeface="+mn-ea"/>
                </a:rPr>
                <a:t>+</a:t>
              </a:r>
              <a:r>
                <a:rPr kumimoji="1" lang="zh-CN" altLang="en-US" sz="1050" dirty="0">
                  <a:latin typeface="+mn-ea"/>
                </a:rPr>
                <a:t> 函数式编码交互逻辑</a:t>
              </a:r>
            </a:p>
          </p:txBody>
        </p:sp>
      </p:grpSp>
      <p:grpSp>
        <p:nvGrpSpPr>
          <p:cNvPr id="2" name="组合 1"/>
          <p:cNvGrpSpPr/>
          <p:nvPr/>
        </p:nvGrpSpPr>
        <p:grpSpPr>
          <a:xfrm>
            <a:off x="4236379" y="323828"/>
            <a:ext cx="3507176" cy="1356620"/>
            <a:chOff x="4089159" y="3295538"/>
            <a:chExt cx="3507176" cy="1356620"/>
          </a:xfrm>
        </p:grpSpPr>
        <p:grpSp>
          <p:nvGrpSpPr>
            <p:cNvPr id="36" name="组合 35"/>
            <p:cNvGrpSpPr/>
            <p:nvPr/>
          </p:nvGrpSpPr>
          <p:grpSpPr>
            <a:xfrm>
              <a:off x="4089159" y="3295538"/>
              <a:ext cx="3507176" cy="1220427"/>
              <a:chOff x="3694972" y="3281547"/>
              <a:chExt cx="3507176" cy="1220427"/>
            </a:xfrm>
          </p:grpSpPr>
          <p:sp>
            <p:nvSpPr>
              <p:cNvPr id="15" name="左大括号 14"/>
              <p:cNvSpPr/>
              <p:nvPr/>
            </p:nvSpPr>
            <p:spPr>
              <a:xfrm>
                <a:off x="3694972" y="3441747"/>
                <a:ext cx="361257" cy="1060227"/>
              </a:xfrm>
              <a:prstGeom prst="leftBrac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6" name="矩形 15"/>
              <p:cNvSpPr/>
              <p:nvPr/>
            </p:nvSpPr>
            <p:spPr>
              <a:xfrm>
                <a:off x="4145021" y="3281547"/>
                <a:ext cx="3057127" cy="412530"/>
              </a:xfrm>
              <a:prstGeom prst="rect">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050" dirty="0">
                    <a:latin typeface="+mn-ea"/>
                  </a:rPr>
                  <a:t>提供在线建表能力</a:t>
                </a:r>
              </a:p>
            </p:txBody>
          </p:sp>
          <p:sp>
            <p:nvSpPr>
              <p:cNvPr id="17" name="矩形 16"/>
              <p:cNvSpPr/>
              <p:nvPr/>
            </p:nvSpPr>
            <p:spPr>
              <a:xfrm>
                <a:off x="4145022" y="3742760"/>
                <a:ext cx="3057126" cy="412530"/>
              </a:xfrm>
              <a:prstGeom prst="rect">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050" dirty="0">
                    <a:latin typeface="+mn-ea"/>
                  </a:rPr>
                  <a:t>提供数据操作接口</a:t>
                </a:r>
              </a:p>
            </p:txBody>
          </p:sp>
        </p:grpSp>
        <p:sp>
          <p:nvSpPr>
            <p:cNvPr id="31" name="矩形 30"/>
            <p:cNvSpPr/>
            <p:nvPr/>
          </p:nvSpPr>
          <p:spPr>
            <a:xfrm>
              <a:off x="4539208" y="4239628"/>
              <a:ext cx="3057127" cy="412530"/>
            </a:xfrm>
            <a:prstGeom prst="rect">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050" dirty="0">
                  <a:latin typeface="+mn-ea"/>
                </a:rPr>
                <a:t>提供在线操作数据能力</a:t>
              </a:r>
            </a:p>
          </p:txBody>
        </p:sp>
      </p:grpSp>
      <p:sp>
        <p:nvSpPr>
          <p:cNvPr id="23" name="矩形 22"/>
          <p:cNvSpPr/>
          <p:nvPr/>
        </p:nvSpPr>
        <p:spPr>
          <a:xfrm>
            <a:off x="2784375" y="785041"/>
            <a:ext cx="1183771" cy="576064"/>
          </a:xfrm>
          <a:prstGeom prst="rect">
            <a:avLst/>
          </a:prstGeom>
          <a:solidFill>
            <a:srgbClr val="FFC000"/>
          </a:solidFill>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400" dirty="0">
                <a:solidFill>
                  <a:schemeClr val="bg1"/>
                </a:solidFill>
                <a:latin typeface="+mn-ea"/>
              </a:rPr>
              <a:t>数据源</a:t>
            </a:r>
            <a:endParaRPr kumimoji="1" lang="en-US" altLang="zh-CN" sz="1400" dirty="0">
              <a:solidFill>
                <a:schemeClr val="bg1"/>
              </a:solidFill>
              <a:latin typeface="+mn-ea"/>
            </a:endParaRPr>
          </a:p>
          <a:p>
            <a:pPr algn="ctr"/>
            <a:r>
              <a:rPr kumimoji="1" lang="zh-CN" altLang="en-US" sz="600" dirty="0">
                <a:solidFill>
                  <a:schemeClr val="bg1"/>
                </a:solidFill>
                <a:latin typeface="+mn-ea"/>
              </a:rPr>
              <a:t>表结构设计、</a:t>
            </a:r>
            <a:r>
              <a:rPr kumimoji="1" lang="en-US" altLang="zh-CN" sz="600" dirty="0">
                <a:solidFill>
                  <a:schemeClr val="bg1"/>
                </a:solidFill>
                <a:latin typeface="+mn-ea"/>
              </a:rPr>
              <a:t>db</a:t>
            </a:r>
            <a:r>
              <a:rPr kumimoji="1" lang="zh-CN" altLang="en-US" sz="600" dirty="0">
                <a:solidFill>
                  <a:schemeClr val="bg1"/>
                </a:solidFill>
                <a:latin typeface="+mn-ea"/>
              </a:rPr>
              <a:t>操作等</a:t>
            </a:r>
            <a:endParaRPr kumimoji="1" lang="zh-CN" altLang="en-US" sz="1400" dirty="0">
              <a:solidFill>
                <a:schemeClr val="bg1"/>
              </a:solidFill>
              <a:latin typeface="+mn-ea"/>
            </a:endParaRPr>
          </a:p>
        </p:txBody>
      </p:sp>
      <p:grpSp>
        <p:nvGrpSpPr>
          <p:cNvPr id="25" name="组合 24"/>
          <p:cNvGrpSpPr/>
          <p:nvPr/>
        </p:nvGrpSpPr>
        <p:grpSpPr>
          <a:xfrm>
            <a:off x="4226519" y="3723878"/>
            <a:ext cx="3501019" cy="916479"/>
            <a:chOff x="3687971" y="3337999"/>
            <a:chExt cx="3501019" cy="916479"/>
          </a:xfrm>
        </p:grpSpPr>
        <p:sp>
          <p:nvSpPr>
            <p:cNvPr id="27" name="左大括号 26"/>
            <p:cNvSpPr/>
            <p:nvPr/>
          </p:nvSpPr>
          <p:spPr>
            <a:xfrm>
              <a:off x="3687971" y="3354381"/>
              <a:ext cx="361257" cy="792428"/>
            </a:xfrm>
            <a:prstGeom prst="leftBrac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28" name="矩形 27"/>
            <p:cNvSpPr/>
            <p:nvPr/>
          </p:nvSpPr>
          <p:spPr>
            <a:xfrm>
              <a:off x="4131863" y="3337999"/>
              <a:ext cx="3057127" cy="412530"/>
            </a:xfrm>
            <a:prstGeom prst="rect">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050" dirty="0">
                  <a:latin typeface="+mn-ea"/>
                </a:rPr>
                <a:t>提供后台框架  本地开发</a:t>
              </a:r>
            </a:p>
          </p:txBody>
        </p:sp>
        <p:sp>
          <p:nvSpPr>
            <p:cNvPr id="29" name="矩形 28"/>
            <p:cNvSpPr/>
            <p:nvPr/>
          </p:nvSpPr>
          <p:spPr>
            <a:xfrm>
              <a:off x="4131864" y="3841948"/>
              <a:ext cx="3057126" cy="412530"/>
            </a:xfrm>
            <a:prstGeom prst="rect">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sz="1050" dirty="0">
                  <a:latin typeface="+mn-ea"/>
                </a:rPr>
                <a:t>提供后台框架  在线 </a:t>
              </a:r>
              <a:r>
                <a:rPr kumimoji="1" lang="en-US" altLang="zh-CN" sz="1050" dirty="0" err="1">
                  <a:latin typeface="+mn-ea"/>
                </a:rPr>
                <a:t>WebIDE</a:t>
              </a:r>
              <a:r>
                <a:rPr kumimoji="1" lang="zh-CN" altLang="en-US" sz="1050" dirty="0">
                  <a:latin typeface="+mn-ea"/>
                </a:rPr>
                <a:t> 开发</a:t>
              </a:r>
            </a:p>
          </p:txBody>
        </p:sp>
      </p:grpSp>
      <p:cxnSp>
        <p:nvCxnSpPr>
          <p:cNvPr id="32" name="直线箭头连接符 10"/>
          <p:cNvCxnSpPr/>
          <p:nvPr/>
        </p:nvCxnSpPr>
        <p:spPr>
          <a:xfrm flipV="1">
            <a:off x="3351357" y="1448890"/>
            <a:ext cx="0" cy="821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955056" y="1680448"/>
            <a:ext cx="833883" cy="307777"/>
          </a:xfrm>
          <a:prstGeom prst="rect">
            <a:avLst/>
          </a:prstGeom>
          <a:solidFill>
            <a:schemeClr val="bg1"/>
          </a:solidFill>
        </p:spPr>
        <p:txBody>
          <a:bodyPr wrap="none" rtlCol="0">
            <a:spAutoFit/>
          </a:bodyPr>
          <a:lstStyle/>
          <a:p>
            <a:r>
              <a:rPr kumimoji="1" lang="en-US" altLang="zh-CN" sz="1400" dirty="0"/>
              <a:t>API</a:t>
            </a:r>
            <a:r>
              <a:rPr kumimoji="1" lang="zh-CN" altLang="en-US" sz="1400" dirty="0"/>
              <a:t>交互</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815725F-F13A-4827-A5B3-182B8C82E39D}"/>
              </a:ext>
            </a:extLst>
          </p:cNvPr>
          <p:cNvPicPr>
            <a:picLocks noChangeAspect="1"/>
          </p:cNvPicPr>
          <p:nvPr/>
        </p:nvPicPr>
        <p:blipFill>
          <a:blip r:embed="rId2"/>
          <a:stretch>
            <a:fillRect/>
          </a:stretch>
        </p:blipFill>
        <p:spPr>
          <a:xfrm>
            <a:off x="0" y="255985"/>
            <a:ext cx="9144000" cy="4631531"/>
          </a:xfrm>
          <a:prstGeom prst="rect">
            <a:avLst/>
          </a:prstGeom>
        </p:spPr>
      </p:pic>
      <p:sp>
        <p:nvSpPr>
          <p:cNvPr id="4" name="对话气泡: 圆角矩形 3">
            <a:extLst>
              <a:ext uri="{FF2B5EF4-FFF2-40B4-BE49-F238E27FC236}">
                <a16:creationId xmlns:a16="http://schemas.microsoft.com/office/drawing/2014/main" id="{8AC8D055-4B0D-48DC-9BD3-FEE4EBFFE5F6}"/>
              </a:ext>
            </a:extLst>
          </p:cNvPr>
          <p:cNvSpPr/>
          <p:nvPr/>
        </p:nvSpPr>
        <p:spPr>
          <a:xfrm>
            <a:off x="5893023" y="1482861"/>
            <a:ext cx="2136297" cy="671641"/>
          </a:xfrm>
          <a:prstGeom prst="wedgeRoundRectCallout">
            <a:avLst>
              <a:gd name="adj1" fmla="val 51826"/>
              <a:gd name="adj2" fmla="val -821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将变量绑定到 </a:t>
            </a:r>
            <a:r>
              <a:rPr lang="en-US" altLang="zh-CN" sz="1350" dirty="0"/>
              <a:t>is-show </a:t>
            </a:r>
            <a:r>
              <a:rPr lang="zh-CN" altLang="en-US" sz="1350" dirty="0"/>
              <a:t>属性上</a:t>
            </a:r>
          </a:p>
        </p:txBody>
      </p:sp>
    </p:spTree>
    <p:extLst>
      <p:ext uri="{BB962C8B-B14F-4D97-AF65-F5344CB8AC3E}">
        <p14:creationId xmlns:p14="http://schemas.microsoft.com/office/powerpoint/2010/main" val="147985493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9F3E24-11BE-48C4-8EEE-EE632B8CAEA1}"/>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28788356-9029-47FF-9E74-5BD70FC70413}"/>
              </a:ext>
            </a:extLst>
          </p:cNvPr>
          <p:cNvSpPr/>
          <p:nvPr/>
        </p:nvSpPr>
        <p:spPr>
          <a:xfrm>
            <a:off x="779868" y="1661898"/>
            <a:ext cx="2136297" cy="671641"/>
          </a:xfrm>
          <a:prstGeom prst="wedgeRoundRectCallout">
            <a:avLst>
              <a:gd name="adj1" fmla="val -32549"/>
              <a:gd name="adj2" fmla="val -1146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点击左侧树，然后点击侧栏的眼睛图标，可以关闭侧栏</a:t>
            </a:r>
          </a:p>
        </p:txBody>
      </p:sp>
    </p:spTree>
    <p:extLst>
      <p:ext uri="{BB962C8B-B14F-4D97-AF65-F5344CB8AC3E}">
        <p14:creationId xmlns:p14="http://schemas.microsoft.com/office/powerpoint/2010/main" val="10137072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30845BA-BA9B-432D-A495-44C766CF7894}"/>
              </a:ext>
            </a:extLst>
          </p:cNvPr>
          <p:cNvPicPr>
            <a:picLocks noChangeAspect="1"/>
          </p:cNvPicPr>
          <p:nvPr/>
        </p:nvPicPr>
        <p:blipFill>
          <a:blip r:embed="rId2"/>
          <a:stretch>
            <a:fillRect/>
          </a:stretch>
        </p:blipFill>
        <p:spPr>
          <a:xfrm>
            <a:off x="0" y="254794"/>
            <a:ext cx="9144000" cy="4633913"/>
          </a:xfrm>
          <a:prstGeom prst="rect">
            <a:avLst/>
          </a:prstGeom>
        </p:spPr>
      </p:pic>
      <p:sp>
        <p:nvSpPr>
          <p:cNvPr id="4" name="对话气泡: 圆角矩形 3">
            <a:extLst>
              <a:ext uri="{FF2B5EF4-FFF2-40B4-BE49-F238E27FC236}">
                <a16:creationId xmlns:a16="http://schemas.microsoft.com/office/drawing/2014/main" id="{40AF2518-CCDC-4605-B79E-E30D461264F8}"/>
              </a:ext>
            </a:extLst>
          </p:cNvPr>
          <p:cNvSpPr/>
          <p:nvPr/>
        </p:nvSpPr>
        <p:spPr>
          <a:xfrm>
            <a:off x="1708430" y="2751288"/>
            <a:ext cx="2136297" cy="671641"/>
          </a:xfrm>
          <a:prstGeom prst="wedgeRoundRectCallout">
            <a:avLst>
              <a:gd name="adj1" fmla="val -23174"/>
              <a:gd name="adj2" fmla="val -1078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选中基础按钮组件</a:t>
            </a:r>
          </a:p>
        </p:txBody>
      </p:sp>
      <p:sp>
        <p:nvSpPr>
          <p:cNvPr id="5" name="对话气泡: 圆角矩形 4">
            <a:extLst>
              <a:ext uri="{FF2B5EF4-FFF2-40B4-BE49-F238E27FC236}">
                <a16:creationId xmlns:a16="http://schemas.microsoft.com/office/drawing/2014/main" id="{C283A6C5-8E58-4B53-A826-9718BCACEFE8}"/>
              </a:ext>
            </a:extLst>
          </p:cNvPr>
          <p:cNvSpPr/>
          <p:nvPr/>
        </p:nvSpPr>
        <p:spPr>
          <a:xfrm>
            <a:off x="6180290" y="2188891"/>
            <a:ext cx="2136297" cy="671641"/>
          </a:xfrm>
          <a:prstGeom prst="wedgeRoundRectCallout">
            <a:avLst>
              <a:gd name="adj1" fmla="val 38758"/>
              <a:gd name="adj2" fmla="val -970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切换到事件面板，新增 </a:t>
            </a:r>
            <a:r>
              <a:rPr lang="en-US" altLang="zh-CN" sz="1350" dirty="0"/>
              <a:t>click </a:t>
            </a:r>
            <a:r>
              <a:rPr lang="zh-CN" altLang="en-US" sz="1350" dirty="0"/>
              <a:t>事件</a:t>
            </a:r>
          </a:p>
        </p:txBody>
      </p:sp>
    </p:spTree>
    <p:extLst>
      <p:ext uri="{BB962C8B-B14F-4D97-AF65-F5344CB8AC3E}">
        <p14:creationId xmlns:p14="http://schemas.microsoft.com/office/powerpoint/2010/main" val="313107708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1777753-18B3-43C4-959F-046EF3FEA134}"/>
              </a:ext>
            </a:extLst>
          </p:cNvPr>
          <p:cNvPicPr>
            <a:picLocks noChangeAspect="1"/>
          </p:cNvPicPr>
          <p:nvPr/>
        </p:nvPicPr>
        <p:blipFill>
          <a:blip r:embed="rId2"/>
          <a:stretch>
            <a:fillRect/>
          </a:stretch>
        </p:blipFill>
        <p:spPr>
          <a:xfrm>
            <a:off x="0" y="254794"/>
            <a:ext cx="9144000" cy="4633913"/>
          </a:xfrm>
          <a:prstGeom prst="rect">
            <a:avLst/>
          </a:prstGeom>
        </p:spPr>
      </p:pic>
      <p:sp>
        <p:nvSpPr>
          <p:cNvPr id="5" name="对话气泡: 圆角矩形 4">
            <a:extLst>
              <a:ext uri="{FF2B5EF4-FFF2-40B4-BE49-F238E27FC236}">
                <a16:creationId xmlns:a16="http://schemas.microsoft.com/office/drawing/2014/main" id="{6F2FA2B2-0F25-438B-8BD9-FD08479894E5}"/>
              </a:ext>
            </a:extLst>
          </p:cNvPr>
          <p:cNvSpPr/>
          <p:nvPr/>
        </p:nvSpPr>
        <p:spPr>
          <a:xfrm>
            <a:off x="6010358" y="3278281"/>
            <a:ext cx="2136297" cy="671641"/>
          </a:xfrm>
          <a:prstGeom prst="wedgeRoundRectCallout">
            <a:avLst>
              <a:gd name="adj1" fmla="val 48559"/>
              <a:gd name="adj2" fmla="val -952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为 </a:t>
            </a:r>
            <a:r>
              <a:rPr lang="en-US" altLang="zh-CN" sz="1350" dirty="0"/>
              <a:t>click </a:t>
            </a:r>
            <a:r>
              <a:rPr lang="zh-CN" altLang="en-US" sz="1350" dirty="0"/>
              <a:t>事件，新增函数</a:t>
            </a:r>
          </a:p>
        </p:txBody>
      </p:sp>
    </p:spTree>
    <p:extLst>
      <p:ext uri="{BB962C8B-B14F-4D97-AF65-F5344CB8AC3E}">
        <p14:creationId xmlns:p14="http://schemas.microsoft.com/office/powerpoint/2010/main" val="69497741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9C027AA-A4B2-4150-B21F-AADD6428E45D}"/>
              </a:ext>
            </a:extLst>
          </p:cNvPr>
          <p:cNvPicPr>
            <a:picLocks noChangeAspect="1"/>
          </p:cNvPicPr>
          <p:nvPr/>
        </p:nvPicPr>
        <p:blipFill>
          <a:blip r:embed="rId2"/>
          <a:stretch>
            <a:fillRect/>
          </a:stretch>
        </p:blipFill>
        <p:spPr>
          <a:xfrm>
            <a:off x="0" y="257175"/>
            <a:ext cx="9144000" cy="4629150"/>
          </a:xfrm>
          <a:prstGeom prst="rect">
            <a:avLst/>
          </a:prstGeom>
        </p:spPr>
      </p:pic>
      <p:sp>
        <p:nvSpPr>
          <p:cNvPr id="3" name="对话气泡: 圆角矩形 2">
            <a:extLst>
              <a:ext uri="{FF2B5EF4-FFF2-40B4-BE49-F238E27FC236}">
                <a16:creationId xmlns:a16="http://schemas.microsoft.com/office/drawing/2014/main" id="{DC6C35DB-43EA-42A0-9864-28971437BB89}"/>
              </a:ext>
            </a:extLst>
          </p:cNvPr>
          <p:cNvSpPr/>
          <p:nvPr/>
        </p:nvSpPr>
        <p:spPr>
          <a:xfrm>
            <a:off x="2921223" y="2373996"/>
            <a:ext cx="2877732" cy="671641"/>
          </a:xfrm>
          <a:prstGeom prst="wedgeRoundRectCallout">
            <a:avLst>
              <a:gd name="adj1" fmla="val -11768"/>
              <a:gd name="adj2" fmla="val -1223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使用 </a:t>
            </a:r>
            <a:r>
              <a:rPr lang="en-US" altLang="zh-CN" sz="1350" dirty="0" err="1"/>
              <a:t>lesscode</a:t>
            </a:r>
            <a:r>
              <a:rPr lang="en-US" altLang="zh-CN" sz="1350" dirty="0"/>
              <a:t> </a:t>
            </a:r>
            <a:r>
              <a:rPr lang="zh-CN" altLang="en-US" sz="1350" dirty="0"/>
              <a:t>关键字唤起快捷输入，选择 </a:t>
            </a:r>
            <a:r>
              <a:rPr lang="en-US" altLang="zh-CN" sz="1350" dirty="0" err="1"/>
              <a:t>showEditBBS</a:t>
            </a:r>
            <a:r>
              <a:rPr lang="en-US" altLang="zh-CN" sz="1350" dirty="0"/>
              <a:t> </a:t>
            </a:r>
            <a:r>
              <a:rPr lang="zh-CN" altLang="en-US" sz="1350" dirty="0"/>
              <a:t>变量，按回车</a:t>
            </a:r>
          </a:p>
        </p:txBody>
      </p:sp>
    </p:spTree>
    <p:extLst>
      <p:ext uri="{BB962C8B-B14F-4D97-AF65-F5344CB8AC3E}">
        <p14:creationId xmlns:p14="http://schemas.microsoft.com/office/powerpoint/2010/main" val="146992465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3A6BB6D-CD2B-4056-9019-86D28C524724}"/>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4E8DE52C-2A86-4A13-8172-6B4822CFCF06}"/>
              </a:ext>
            </a:extLst>
          </p:cNvPr>
          <p:cNvSpPr/>
          <p:nvPr/>
        </p:nvSpPr>
        <p:spPr>
          <a:xfrm>
            <a:off x="3749646" y="2199516"/>
            <a:ext cx="2040206" cy="671641"/>
          </a:xfrm>
          <a:prstGeom prst="wedgeRoundRectCallout">
            <a:avLst>
              <a:gd name="adj1" fmla="val -21364"/>
              <a:gd name="adj2" fmla="val -97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使用快捷输入后，会自动生成相应的代码</a:t>
            </a:r>
          </a:p>
        </p:txBody>
      </p:sp>
    </p:spTree>
    <p:extLst>
      <p:ext uri="{BB962C8B-B14F-4D97-AF65-F5344CB8AC3E}">
        <p14:creationId xmlns:p14="http://schemas.microsoft.com/office/powerpoint/2010/main" val="385212976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F4A0CEF-7230-4841-8236-60A5769DF40D}"/>
              </a:ext>
            </a:extLst>
          </p:cNvPr>
          <p:cNvPicPr>
            <a:picLocks noChangeAspect="1"/>
          </p:cNvPicPr>
          <p:nvPr/>
        </p:nvPicPr>
        <p:blipFill>
          <a:blip r:embed="rId2"/>
          <a:stretch>
            <a:fillRect/>
          </a:stretch>
        </p:blipFill>
        <p:spPr>
          <a:xfrm>
            <a:off x="0" y="252413"/>
            <a:ext cx="9144000" cy="4638675"/>
          </a:xfrm>
          <a:prstGeom prst="rect">
            <a:avLst/>
          </a:prstGeom>
        </p:spPr>
      </p:pic>
      <p:sp>
        <p:nvSpPr>
          <p:cNvPr id="3" name="对话气泡: 圆角矩形 2">
            <a:extLst>
              <a:ext uri="{FF2B5EF4-FFF2-40B4-BE49-F238E27FC236}">
                <a16:creationId xmlns:a16="http://schemas.microsoft.com/office/drawing/2014/main" id="{D57BF00F-DF9F-4CF6-AC0D-BB1BA65D3B56}"/>
              </a:ext>
            </a:extLst>
          </p:cNvPr>
          <p:cNvSpPr/>
          <p:nvPr/>
        </p:nvSpPr>
        <p:spPr>
          <a:xfrm>
            <a:off x="4128960" y="2193447"/>
            <a:ext cx="2040206" cy="671641"/>
          </a:xfrm>
          <a:prstGeom prst="wedgeRoundRectCallout">
            <a:avLst>
              <a:gd name="adj1" fmla="val -21364"/>
              <a:gd name="adj2" fmla="val -97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我们需要在点击新增按钮的时候弹出侧栏，这里设置变量为 </a:t>
            </a:r>
            <a:r>
              <a:rPr lang="en-US" altLang="zh-CN" sz="1350" dirty="0"/>
              <a:t>true</a:t>
            </a:r>
            <a:endParaRPr lang="zh-CN" altLang="en-US" sz="1350" dirty="0"/>
          </a:p>
        </p:txBody>
      </p:sp>
    </p:spTree>
    <p:extLst>
      <p:ext uri="{BB962C8B-B14F-4D97-AF65-F5344CB8AC3E}">
        <p14:creationId xmlns:p14="http://schemas.microsoft.com/office/powerpoint/2010/main" val="260568748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A5D53B-FE54-4531-95BB-70F5AA9A24F8}"/>
              </a:ext>
            </a:extLst>
          </p:cNvPr>
          <p:cNvSpPr txBox="1"/>
          <p:nvPr/>
        </p:nvSpPr>
        <p:spPr>
          <a:xfrm>
            <a:off x="0" y="1815237"/>
            <a:ext cx="9144000" cy="646331"/>
          </a:xfrm>
          <a:prstGeom prst="rect">
            <a:avLst/>
          </a:prstGeom>
          <a:noFill/>
        </p:spPr>
        <p:txBody>
          <a:bodyPr wrap="square" rtlCol="0" anchor="ctr">
            <a:spAutoFit/>
          </a:bodyPr>
          <a:lstStyle/>
          <a:p>
            <a:pPr algn="ctr"/>
            <a:r>
              <a:rPr lang="zh-CN" altLang="en-US" sz="3600" dirty="0"/>
              <a:t>在线操作数据表</a:t>
            </a:r>
          </a:p>
        </p:txBody>
      </p:sp>
    </p:spTree>
    <p:extLst>
      <p:ext uri="{BB962C8B-B14F-4D97-AF65-F5344CB8AC3E}">
        <p14:creationId xmlns:p14="http://schemas.microsoft.com/office/powerpoint/2010/main" val="315480923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1A06B21-5442-41E9-9F43-9E80F0AE4358}"/>
              </a:ext>
            </a:extLst>
          </p:cNvPr>
          <p:cNvPicPr>
            <a:picLocks noChangeAspect="1"/>
          </p:cNvPicPr>
          <p:nvPr/>
        </p:nvPicPr>
        <p:blipFill>
          <a:blip r:embed="rId2"/>
          <a:stretch>
            <a:fillRect/>
          </a:stretch>
        </p:blipFill>
        <p:spPr>
          <a:xfrm>
            <a:off x="2250162" y="1290572"/>
            <a:ext cx="4643676" cy="2562357"/>
          </a:xfrm>
          <a:prstGeom prst="rect">
            <a:avLst/>
          </a:prstGeom>
        </p:spPr>
      </p:pic>
      <p:sp>
        <p:nvSpPr>
          <p:cNvPr id="3" name="对话气泡: 圆角矩形 2">
            <a:extLst>
              <a:ext uri="{FF2B5EF4-FFF2-40B4-BE49-F238E27FC236}">
                <a16:creationId xmlns:a16="http://schemas.microsoft.com/office/drawing/2014/main" id="{79ED9AD6-63BA-44A8-956E-A02184AB44B8}"/>
              </a:ext>
            </a:extLst>
          </p:cNvPr>
          <p:cNvSpPr/>
          <p:nvPr/>
        </p:nvSpPr>
        <p:spPr>
          <a:xfrm>
            <a:off x="2912120" y="3656082"/>
            <a:ext cx="3199390" cy="792515"/>
          </a:xfrm>
          <a:prstGeom prst="wedgeRoundRectCallout">
            <a:avLst>
              <a:gd name="adj1" fmla="val -21364"/>
              <a:gd name="adj2" fmla="val -97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应用需要</a:t>
            </a:r>
            <a:r>
              <a:rPr lang="en-US" altLang="zh-CN" sz="1350" dirty="0"/>
              <a:t>2</a:t>
            </a:r>
            <a:r>
              <a:rPr lang="zh-CN" altLang="en-US" sz="1350" dirty="0"/>
              <a:t>张表：帖子表和评论表，做下简单的表结构设计</a:t>
            </a:r>
          </a:p>
        </p:txBody>
      </p:sp>
    </p:spTree>
    <p:extLst>
      <p:ext uri="{BB962C8B-B14F-4D97-AF65-F5344CB8AC3E}">
        <p14:creationId xmlns:p14="http://schemas.microsoft.com/office/powerpoint/2010/main" val="234032167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B9B8024-8739-4E14-AF6B-C30A61B866AF}"/>
              </a:ext>
            </a:extLst>
          </p:cNvPr>
          <p:cNvPicPr>
            <a:picLocks noChangeAspect="1"/>
          </p:cNvPicPr>
          <p:nvPr/>
        </p:nvPicPr>
        <p:blipFill>
          <a:blip r:embed="rId2"/>
          <a:stretch>
            <a:fillRect/>
          </a:stretch>
        </p:blipFill>
        <p:spPr>
          <a:xfrm>
            <a:off x="0" y="257175"/>
            <a:ext cx="9144000" cy="4629150"/>
          </a:xfrm>
          <a:prstGeom prst="rect">
            <a:avLst/>
          </a:prstGeom>
        </p:spPr>
      </p:pic>
      <p:sp>
        <p:nvSpPr>
          <p:cNvPr id="3" name="对话气泡: 圆角矩形 2">
            <a:extLst>
              <a:ext uri="{FF2B5EF4-FFF2-40B4-BE49-F238E27FC236}">
                <a16:creationId xmlns:a16="http://schemas.microsoft.com/office/drawing/2014/main" id="{187B2D9D-24F7-49D1-911F-B13BE20FA8B1}"/>
              </a:ext>
            </a:extLst>
          </p:cNvPr>
          <p:cNvSpPr/>
          <p:nvPr/>
        </p:nvSpPr>
        <p:spPr>
          <a:xfrm>
            <a:off x="296370" y="1516750"/>
            <a:ext cx="3199390" cy="792515"/>
          </a:xfrm>
          <a:prstGeom prst="wedgeRoundRectCallout">
            <a:avLst>
              <a:gd name="adj1" fmla="val -36160"/>
              <a:gd name="adj2" fmla="val -924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左侧目录切换到数据源管理，可以对表结构进行管理</a:t>
            </a:r>
          </a:p>
        </p:txBody>
      </p:sp>
    </p:spTree>
    <p:extLst>
      <p:ext uri="{BB962C8B-B14F-4D97-AF65-F5344CB8AC3E}">
        <p14:creationId xmlns:p14="http://schemas.microsoft.com/office/powerpoint/2010/main" val="112067185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67694"/>
            <a:ext cx="7772412" cy="1102714"/>
          </a:xfrm>
        </p:spPr>
        <p:txBody>
          <a:bodyPr>
            <a:normAutofit/>
          </a:bodyPr>
          <a:lstStyle/>
          <a:p>
            <a:r>
              <a:rPr kumimoji="1" lang="zh-CN" altLang="en-US" sz="3200" dirty="0">
                <a:latin typeface="+mn-ea"/>
                <a:ea typeface="+mn-ea"/>
              </a:rPr>
              <a:t>蓝鲸低代码设计思路和发展历程</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149AD86-E789-4139-8A5E-26A6B2979359}"/>
              </a:ext>
            </a:extLst>
          </p:cNvPr>
          <p:cNvPicPr>
            <a:picLocks noChangeAspect="1"/>
          </p:cNvPicPr>
          <p:nvPr/>
        </p:nvPicPr>
        <p:blipFill>
          <a:blip r:embed="rId2"/>
          <a:stretch>
            <a:fillRect/>
          </a:stretch>
        </p:blipFill>
        <p:spPr>
          <a:xfrm>
            <a:off x="0" y="257175"/>
            <a:ext cx="9144000" cy="4629150"/>
          </a:xfrm>
          <a:prstGeom prst="rect">
            <a:avLst/>
          </a:prstGeom>
        </p:spPr>
      </p:pic>
      <p:sp>
        <p:nvSpPr>
          <p:cNvPr id="3" name="对话气泡: 圆角矩形 2">
            <a:extLst>
              <a:ext uri="{FF2B5EF4-FFF2-40B4-BE49-F238E27FC236}">
                <a16:creationId xmlns:a16="http://schemas.microsoft.com/office/drawing/2014/main" id="{64B1EE52-FBF5-4BD0-90BF-E625535D3361}"/>
              </a:ext>
            </a:extLst>
          </p:cNvPr>
          <p:cNvSpPr/>
          <p:nvPr/>
        </p:nvSpPr>
        <p:spPr>
          <a:xfrm>
            <a:off x="2202044" y="3674289"/>
            <a:ext cx="3199390" cy="792515"/>
          </a:xfrm>
          <a:prstGeom prst="wedgeRoundRectCallout">
            <a:avLst>
              <a:gd name="adj1" fmla="val -22123"/>
              <a:gd name="adj2" fmla="val -103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用表格的形式编辑表结构，新增 </a:t>
            </a:r>
            <a:r>
              <a:rPr lang="en-US" altLang="zh-CN" sz="1350" dirty="0" err="1"/>
              <a:t>bbs</a:t>
            </a:r>
            <a:r>
              <a:rPr lang="en-US" altLang="zh-CN" sz="1350" dirty="0"/>
              <a:t> </a:t>
            </a:r>
            <a:r>
              <a:rPr lang="zh-CN" altLang="en-US" sz="1350" dirty="0"/>
              <a:t>表</a:t>
            </a:r>
          </a:p>
        </p:txBody>
      </p:sp>
    </p:spTree>
    <p:extLst>
      <p:ext uri="{BB962C8B-B14F-4D97-AF65-F5344CB8AC3E}">
        <p14:creationId xmlns:p14="http://schemas.microsoft.com/office/powerpoint/2010/main" val="127327442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7FDFEE9-5D89-47EC-97EF-5BC7A1A2281C}"/>
              </a:ext>
            </a:extLst>
          </p:cNvPr>
          <p:cNvPicPr>
            <a:picLocks noChangeAspect="1"/>
          </p:cNvPicPr>
          <p:nvPr/>
        </p:nvPicPr>
        <p:blipFill>
          <a:blip r:embed="rId2"/>
          <a:stretch>
            <a:fillRect/>
          </a:stretch>
        </p:blipFill>
        <p:spPr>
          <a:xfrm>
            <a:off x="0" y="254794"/>
            <a:ext cx="9144000" cy="4633913"/>
          </a:xfrm>
          <a:prstGeom prst="rect">
            <a:avLst/>
          </a:prstGeom>
        </p:spPr>
      </p:pic>
    </p:spTree>
    <p:extLst>
      <p:ext uri="{BB962C8B-B14F-4D97-AF65-F5344CB8AC3E}">
        <p14:creationId xmlns:p14="http://schemas.microsoft.com/office/powerpoint/2010/main" val="103536663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136C453-2DA6-4F44-9DC8-037B5923B95E}"/>
              </a:ext>
            </a:extLst>
          </p:cNvPr>
          <p:cNvPicPr>
            <a:picLocks noChangeAspect="1"/>
          </p:cNvPicPr>
          <p:nvPr/>
        </p:nvPicPr>
        <p:blipFill>
          <a:blip r:embed="rId2"/>
          <a:stretch>
            <a:fillRect/>
          </a:stretch>
        </p:blipFill>
        <p:spPr>
          <a:xfrm>
            <a:off x="0" y="257175"/>
            <a:ext cx="9144000" cy="4629150"/>
          </a:xfrm>
          <a:prstGeom prst="rect">
            <a:avLst/>
          </a:prstGeom>
        </p:spPr>
      </p:pic>
      <p:sp>
        <p:nvSpPr>
          <p:cNvPr id="3" name="对话气泡: 圆角矩形 2">
            <a:extLst>
              <a:ext uri="{FF2B5EF4-FFF2-40B4-BE49-F238E27FC236}">
                <a16:creationId xmlns:a16="http://schemas.microsoft.com/office/drawing/2014/main" id="{BD643692-4A5D-42EA-9FD1-95934B3D2237}"/>
              </a:ext>
            </a:extLst>
          </p:cNvPr>
          <p:cNvSpPr/>
          <p:nvPr/>
        </p:nvSpPr>
        <p:spPr>
          <a:xfrm>
            <a:off x="2104940" y="3744083"/>
            <a:ext cx="3199390" cy="792515"/>
          </a:xfrm>
          <a:prstGeom prst="wedgeRoundRectCallout">
            <a:avLst>
              <a:gd name="adj1" fmla="val -22123"/>
              <a:gd name="adj2" fmla="val -103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用表格的形式编辑表结构，新增 </a:t>
            </a:r>
            <a:r>
              <a:rPr lang="en-US" altLang="zh-CN" sz="1350" dirty="0"/>
              <a:t>comment </a:t>
            </a:r>
            <a:r>
              <a:rPr lang="zh-CN" altLang="en-US" sz="1350" dirty="0"/>
              <a:t>表</a:t>
            </a:r>
          </a:p>
        </p:txBody>
      </p:sp>
    </p:spTree>
    <p:extLst>
      <p:ext uri="{BB962C8B-B14F-4D97-AF65-F5344CB8AC3E}">
        <p14:creationId xmlns:p14="http://schemas.microsoft.com/office/powerpoint/2010/main" val="253579822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B606920-0423-47F2-A3FF-A1DBE1F66ADA}"/>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C7EC4644-7327-488B-B378-09637B74146F}"/>
              </a:ext>
            </a:extLst>
          </p:cNvPr>
          <p:cNvSpPr/>
          <p:nvPr/>
        </p:nvSpPr>
        <p:spPr>
          <a:xfrm>
            <a:off x="5944611" y="2133009"/>
            <a:ext cx="3199390" cy="792515"/>
          </a:xfrm>
          <a:prstGeom prst="wedgeRoundRectCallout">
            <a:avLst>
              <a:gd name="adj1" fmla="val 33742"/>
              <a:gd name="adj2" fmla="val -1051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点击数据管理，可以对表数据进行管理，可以查看使用表函数和 </a:t>
            </a:r>
            <a:r>
              <a:rPr lang="en-US" altLang="zh-CN" sz="1350" dirty="0"/>
              <a:t>API</a:t>
            </a:r>
            <a:endParaRPr lang="zh-CN" altLang="en-US" sz="1350" dirty="0"/>
          </a:p>
        </p:txBody>
      </p:sp>
    </p:spTree>
    <p:extLst>
      <p:ext uri="{BB962C8B-B14F-4D97-AF65-F5344CB8AC3E}">
        <p14:creationId xmlns:p14="http://schemas.microsoft.com/office/powerpoint/2010/main" val="286854395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D41F713-C59E-49B6-BC8C-026E03ED6236}"/>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E24DC8A7-9205-4944-8FF7-45C574541423}"/>
              </a:ext>
            </a:extLst>
          </p:cNvPr>
          <p:cNvSpPr/>
          <p:nvPr/>
        </p:nvSpPr>
        <p:spPr>
          <a:xfrm>
            <a:off x="5886954" y="2351494"/>
            <a:ext cx="3199390" cy="792515"/>
          </a:xfrm>
          <a:prstGeom prst="wedgeRoundRectCallout">
            <a:avLst>
              <a:gd name="adj1" fmla="val 37726"/>
              <a:gd name="adj2" fmla="val -1108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这里有操作表的函数，可以点击添加至应用，然后可以在应用中直接使用相关函数</a:t>
            </a:r>
          </a:p>
        </p:txBody>
      </p:sp>
    </p:spTree>
    <p:extLst>
      <p:ext uri="{BB962C8B-B14F-4D97-AF65-F5344CB8AC3E}">
        <p14:creationId xmlns:p14="http://schemas.microsoft.com/office/powerpoint/2010/main" val="193725961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41AB25-6F98-4BB4-9437-CB42649D7F71}"/>
              </a:ext>
            </a:extLst>
          </p:cNvPr>
          <p:cNvPicPr>
            <a:picLocks noChangeAspect="1"/>
          </p:cNvPicPr>
          <p:nvPr/>
        </p:nvPicPr>
        <p:blipFill>
          <a:blip r:embed="rId2"/>
          <a:stretch>
            <a:fillRect/>
          </a:stretch>
        </p:blipFill>
        <p:spPr>
          <a:xfrm>
            <a:off x="0" y="254794"/>
            <a:ext cx="9144000" cy="4633913"/>
          </a:xfrm>
          <a:prstGeom prst="rect">
            <a:avLst/>
          </a:prstGeom>
        </p:spPr>
      </p:pic>
    </p:spTree>
    <p:extLst>
      <p:ext uri="{BB962C8B-B14F-4D97-AF65-F5344CB8AC3E}">
        <p14:creationId xmlns:p14="http://schemas.microsoft.com/office/powerpoint/2010/main" val="85448781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875F10-63D7-4A05-967A-863222DA6CB2}"/>
              </a:ext>
            </a:extLst>
          </p:cNvPr>
          <p:cNvPicPr>
            <a:picLocks noChangeAspect="1"/>
          </p:cNvPicPr>
          <p:nvPr/>
        </p:nvPicPr>
        <p:blipFill>
          <a:blip r:embed="rId2"/>
          <a:stretch>
            <a:fillRect/>
          </a:stretch>
        </p:blipFill>
        <p:spPr>
          <a:xfrm>
            <a:off x="0" y="255985"/>
            <a:ext cx="9144000" cy="4631531"/>
          </a:xfrm>
          <a:prstGeom prst="rect">
            <a:avLst/>
          </a:prstGeom>
        </p:spPr>
      </p:pic>
    </p:spTree>
    <p:extLst>
      <p:ext uri="{BB962C8B-B14F-4D97-AF65-F5344CB8AC3E}">
        <p14:creationId xmlns:p14="http://schemas.microsoft.com/office/powerpoint/2010/main" val="383856890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C3C8A57-63B8-40F8-B201-86236730E067}"/>
              </a:ext>
            </a:extLst>
          </p:cNvPr>
          <p:cNvPicPr>
            <a:picLocks noChangeAspect="1"/>
          </p:cNvPicPr>
          <p:nvPr/>
        </p:nvPicPr>
        <p:blipFill>
          <a:blip r:embed="rId2"/>
          <a:stretch>
            <a:fillRect/>
          </a:stretch>
        </p:blipFill>
        <p:spPr>
          <a:xfrm>
            <a:off x="0" y="257175"/>
            <a:ext cx="9144000" cy="4629150"/>
          </a:xfrm>
          <a:prstGeom prst="rect">
            <a:avLst/>
          </a:prstGeom>
        </p:spPr>
      </p:pic>
    </p:spTree>
    <p:extLst>
      <p:ext uri="{BB962C8B-B14F-4D97-AF65-F5344CB8AC3E}">
        <p14:creationId xmlns:p14="http://schemas.microsoft.com/office/powerpoint/2010/main" val="238033567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55B4ED-71AA-4201-B6CE-662657EAEDD0}"/>
              </a:ext>
            </a:extLst>
          </p:cNvPr>
          <p:cNvPicPr>
            <a:picLocks noChangeAspect="1"/>
          </p:cNvPicPr>
          <p:nvPr/>
        </p:nvPicPr>
        <p:blipFill>
          <a:blip r:embed="rId2"/>
          <a:stretch>
            <a:fillRect/>
          </a:stretch>
        </p:blipFill>
        <p:spPr>
          <a:xfrm>
            <a:off x="0" y="255985"/>
            <a:ext cx="9144000" cy="4631531"/>
          </a:xfrm>
          <a:prstGeom prst="rect">
            <a:avLst/>
          </a:prstGeom>
        </p:spPr>
      </p:pic>
    </p:spTree>
    <p:extLst>
      <p:ext uri="{BB962C8B-B14F-4D97-AF65-F5344CB8AC3E}">
        <p14:creationId xmlns:p14="http://schemas.microsoft.com/office/powerpoint/2010/main" val="400238217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A5D53B-FE54-4531-95BB-70F5AA9A24F8}"/>
              </a:ext>
            </a:extLst>
          </p:cNvPr>
          <p:cNvSpPr txBox="1"/>
          <p:nvPr/>
        </p:nvSpPr>
        <p:spPr>
          <a:xfrm>
            <a:off x="0" y="1815237"/>
            <a:ext cx="9144000" cy="646331"/>
          </a:xfrm>
          <a:prstGeom prst="rect">
            <a:avLst/>
          </a:prstGeom>
          <a:noFill/>
        </p:spPr>
        <p:txBody>
          <a:bodyPr wrap="square" rtlCol="0" anchor="ctr">
            <a:spAutoFit/>
          </a:bodyPr>
          <a:lstStyle/>
          <a:p>
            <a:pPr algn="ctr"/>
            <a:r>
              <a:rPr lang="zh-CN" altLang="en-US" sz="3600" dirty="0"/>
              <a:t>画布区域应用数据源</a:t>
            </a:r>
          </a:p>
        </p:txBody>
      </p:sp>
    </p:spTree>
    <p:extLst>
      <p:ext uri="{BB962C8B-B14F-4D97-AF65-F5344CB8AC3E}">
        <p14:creationId xmlns:p14="http://schemas.microsoft.com/office/powerpoint/2010/main" val="187087955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蓝鲸低码设计初衷 </a:t>
            </a:r>
            <a:r>
              <a:rPr lang="en-US" altLang="zh-CN" dirty="0"/>
              <a:t>- </a:t>
            </a:r>
            <a:r>
              <a:rPr lang="zh-CN" altLang="en-US" dirty="0"/>
              <a:t>为了谁服务、服务于什么场景</a:t>
            </a:r>
          </a:p>
        </p:txBody>
      </p:sp>
      <p:sp>
        <p:nvSpPr>
          <p:cNvPr id="5" name="KSO_Shape"/>
          <p:cNvSpPr/>
          <p:nvPr/>
        </p:nvSpPr>
        <p:spPr bwMode="auto">
          <a:xfrm>
            <a:off x="1583668" y="1455626"/>
            <a:ext cx="1080120" cy="79208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文本框 5"/>
          <p:cNvSpPr txBox="1"/>
          <p:nvPr/>
        </p:nvSpPr>
        <p:spPr>
          <a:xfrm>
            <a:off x="1583668" y="2643758"/>
            <a:ext cx="1107996" cy="369332"/>
          </a:xfrm>
          <a:prstGeom prst="rect">
            <a:avLst/>
          </a:prstGeom>
          <a:noFill/>
        </p:spPr>
        <p:txBody>
          <a:bodyPr wrap="none" rtlCol="0">
            <a:spAutoFit/>
          </a:bodyPr>
          <a:lstStyle/>
          <a:p>
            <a:r>
              <a:rPr lang="zh-CN" altLang="en-US" dirty="0"/>
              <a:t>业务运维</a:t>
            </a:r>
          </a:p>
        </p:txBody>
      </p:sp>
      <p:sp>
        <p:nvSpPr>
          <p:cNvPr id="7" name="文本框 6"/>
          <p:cNvSpPr txBox="1"/>
          <p:nvPr/>
        </p:nvSpPr>
        <p:spPr>
          <a:xfrm>
            <a:off x="1603711" y="3147814"/>
            <a:ext cx="1107996" cy="369332"/>
          </a:xfrm>
          <a:prstGeom prst="rect">
            <a:avLst/>
          </a:prstGeom>
          <a:noFill/>
        </p:spPr>
        <p:txBody>
          <a:bodyPr wrap="none" rtlCol="0">
            <a:spAutoFit/>
          </a:bodyPr>
          <a:lstStyle/>
          <a:p>
            <a:r>
              <a:rPr lang="zh-CN" altLang="en-US" dirty="0"/>
              <a:t>运维开发</a:t>
            </a:r>
          </a:p>
        </p:txBody>
      </p:sp>
      <p:sp>
        <p:nvSpPr>
          <p:cNvPr id="8" name="文本框 7"/>
          <p:cNvSpPr txBox="1"/>
          <p:nvPr/>
        </p:nvSpPr>
        <p:spPr>
          <a:xfrm>
            <a:off x="1586208" y="3651870"/>
            <a:ext cx="1107996" cy="369332"/>
          </a:xfrm>
          <a:prstGeom prst="rect">
            <a:avLst/>
          </a:prstGeom>
          <a:noFill/>
        </p:spPr>
        <p:txBody>
          <a:bodyPr wrap="none" rtlCol="0">
            <a:spAutoFit/>
          </a:bodyPr>
          <a:lstStyle/>
          <a:p>
            <a:r>
              <a:rPr lang="zh-CN" altLang="en-US" dirty="0"/>
              <a:t>运营开发</a:t>
            </a:r>
          </a:p>
        </p:txBody>
      </p:sp>
      <p:sp>
        <p:nvSpPr>
          <p:cNvPr id="10" name="文本框 9"/>
          <p:cNvSpPr txBox="1"/>
          <p:nvPr/>
        </p:nvSpPr>
        <p:spPr>
          <a:xfrm>
            <a:off x="1839034" y="4155926"/>
            <a:ext cx="569387" cy="369332"/>
          </a:xfrm>
          <a:prstGeom prst="rect">
            <a:avLst/>
          </a:prstGeom>
          <a:noFill/>
        </p:spPr>
        <p:txBody>
          <a:bodyPr wrap="none" rtlCol="0">
            <a:spAutoFit/>
          </a:bodyPr>
          <a:lstStyle/>
          <a:p>
            <a:r>
              <a:rPr lang="en-US" altLang="zh-CN" dirty="0"/>
              <a:t>......</a:t>
            </a:r>
            <a:endParaRPr lang="zh-CN" altLang="en-US" dirty="0"/>
          </a:p>
        </p:txBody>
      </p:sp>
      <p:sp>
        <p:nvSpPr>
          <p:cNvPr id="11" name="KSO_Shape"/>
          <p:cNvSpPr/>
          <p:nvPr/>
        </p:nvSpPr>
        <p:spPr>
          <a:xfrm>
            <a:off x="6012160" y="1455626"/>
            <a:ext cx="936104" cy="856705"/>
          </a:xfrm>
          <a:custGeom>
            <a:avLst/>
            <a:gdLst/>
            <a:ahLst/>
            <a:cxnLst/>
            <a:rect l="l" t="t" r="r" b="b"/>
            <a:pathLst>
              <a:path w="1800200" h="1603947">
                <a:moveTo>
                  <a:pt x="900100" y="235795"/>
                </a:moveTo>
                <a:lnTo>
                  <a:pt x="1656184" y="919871"/>
                </a:lnTo>
                <a:lnTo>
                  <a:pt x="1656184" y="1603947"/>
                </a:lnTo>
                <a:lnTo>
                  <a:pt x="1242138" y="1603947"/>
                </a:lnTo>
                <a:lnTo>
                  <a:pt x="1242138" y="919870"/>
                </a:lnTo>
                <a:lnTo>
                  <a:pt x="558062" y="919870"/>
                </a:lnTo>
                <a:lnTo>
                  <a:pt x="558062" y="1603947"/>
                </a:lnTo>
                <a:lnTo>
                  <a:pt x="144016" y="1603947"/>
                </a:lnTo>
                <a:lnTo>
                  <a:pt x="144016" y="919871"/>
                </a:lnTo>
                <a:close/>
                <a:moveTo>
                  <a:pt x="900100" y="0"/>
                </a:moveTo>
                <a:lnTo>
                  <a:pt x="1310094" y="370947"/>
                </a:lnTo>
                <a:lnTo>
                  <a:pt x="1310094" y="14514"/>
                </a:lnTo>
                <a:lnTo>
                  <a:pt x="1428894" y="14514"/>
                </a:lnTo>
                <a:lnTo>
                  <a:pt x="1428894" y="478433"/>
                </a:lnTo>
                <a:lnTo>
                  <a:pt x="1800200" y="814377"/>
                </a:lnTo>
                <a:lnTo>
                  <a:pt x="1800200" y="988497"/>
                </a:lnTo>
                <a:lnTo>
                  <a:pt x="900100" y="174121"/>
                </a:lnTo>
                <a:lnTo>
                  <a:pt x="0" y="988498"/>
                </a:lnTo>
                <a:lnTo>
                  <a:pt x="0" y="8143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FFFFFF"/>
              </a:solidFill>
            </a:endParaRPr>
          </a:p>
        </p:txBody>
      </p:sp>
      <p:sp>
        <p:nvSpPr>
          <p:cNvPr id="12" name="文本框 11"/>
          <p:cNvSpPr txBox="1"/>
          <p:nvPr/>
        </p:nvSpPr>
        <p:spPr>
          <a:xfrm>
            <a:off x="5436096" y="3147814"/>
            <a:ext cx="2723823" cy="369332"/>
          </a:xfrm>
          <a:prstGeom prst="rect">
            <a:avLst/>
          </a:prstGeom>
          <a:noFill/>
        </p:spPr>
        <p:txBody>
          <a:bodyPr wrap="none" rtlCol="0">
            <a:spAutoFit/>
          </a:bodyPr>
          <a:lstStyle/>
          <a:p>
            <a:r>
              <a:rPr lang="zh-CN" altLang="en-US" dirty="0"/>
              <a:t>搭建运维、运营支撑工具</a:t>
            </a:r>
          </a:p>
        </p:txBody>
      </p:sp>
      <p:sp>
        <p:nvSpPr>
          <p:cNvPr id="13" name="矩形 12"/>
          <p:cNvSpPr/>
          <p:nvPr/>
        </p:nvSpPr>
        <p:spPr>
          <a:xfrm>
            <a:off x="4716016" y="3147814"/>
            <a:ext cx="941283" cy="369332"/>
          </a:xfrm>
          <a:prstGeom prst="rect">
            <a:avLst/>
          </a:prstGeom>
        </p:spPr>
        <p:txBody>
          <a:bodyPr wrap="none">
            <a:spAutoFit/>
          </a:bodyPr>
          <a:lstStyle/>
          <a:p>
            <a:r>
              <a:rPr lang="zh-CN" altLang="en-US" dirty="0">
                <a:solidFill>
                  <a:srgbClr val="FF0000"/>
                </a:solidFill>
              </a:rPr>
              <a:t>更快速 </a:t>
            </a:r>
            <a:endParaRPr lang="zh-CN" altLang="en-US" dirty="0"/>
          </a:p>
        </p:txBody>
      </p:sp>
      <p:sp>
        <p:nvSpPr>
          <p:cNvPr id="15" name="矩形 14"/>
          <p:cNvSpPr/>
          <p:nvPr/>
        </p:nvSpPr>
        <p:spPr>
          <a:xfrm>
            <a:off x="877232" y="4587974"/>
            <a:ext cx="2492990" cy="369332"/>
          </a:xfrm>
          <a:prstGeom prst="rect">
            <a:avLst/>
          </a:prstGeom>
        </p:spPr>
        <p:txBody>
          <a:bodyPr wrap="none">
            <a:spAutoFit/>
          </a:bodyPr>
          <a:lstStyle/>
          <a:p>
            <a:r>
              <a:rPr lang="zh-CN" altLang="en-US" dirty="0">
                <a:solidFill>
                  <a:srgbClr val="FF0000"/>
                </a:solidFill>
              </a:rPr>
              <a:t>掌握技术、不白费功夫</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9F2FC0C-7C65-4640-8997-2AF7577CDA71}"/>
              </a:ext>
            </a:extLst>
          </p:cNvPr>
          <p:cNvPicPr>
            <a:picLocks noChangeAspect="1"/>
          </p:cNvPicPr>
          <p:nvPr/>
        </p:nvPicPr>
        <p:blipFill>
          <a:blip r:embed="rId2"/>
          <a:stretch>
            <a:fillRect/>
          </a:stretch>
        </p:blipFill>
        <p:spPr>
          <a:xfrm>
            <a:off x="0" y="257175"/>
            <a:ext cx="9144000" cy="4629150"/>
          </a:xfrm>
          <a:prstGeom prst="rect">
            <a:avLst/>
          </a:prstGeom>
        </p:spPr>
      </p:pic>
      <p:sp>
        <p:nvSpPr>
          <p:cNvPr id="4" name="对话气泡: 圆角矩形 3">
            <a:extLst>
              <a:ext uri="{FF2B5EF4-FFF2-40B4-BE49-F238E27FC236}">
                <a16:creationId xmlns:a16="http://schemas.microsoft.com/office/drawing/2014/main" id="{4C84BE15-3886-4EA2-87F5-5D71A17B4AD2}"/>
              </a:ext>
            </a:extLst>
          </p:cNvPr>
          <p:cNvSpPr/>
          <p:nvPr/>
        </p:nvSpPr>
        <p:spPr>
          <a:xfrm>
            <a:off x="2251608" y="3164745"/>
            <a:ext cx="3344035" cy="792515"/>
          </a:xfrm>
          <a:prstGeom prst="wedgeRoundRectCallout">
            <a:avLst>
              <a:gd name="adj1" fmla="val 21507"/>
              <a:gd name="adj2" fmla="val -1020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选中这里的自由布局组件，因为我们需要根据数据渲染多个，需要用到 </a:t>
            </a:r>
            <a:r>
              <a:rPr lang="en-US" altLang="zh-CN" sz="1350" dirty="0"/>
              <a:t>v-for </a:t>
            </a:r>
            <a:r>
              <a:rPr lang="zh-CN" altLang="en-US" sz="1350" dirty="0"/>
              <a:t>指令</a:t>
            </a:r>
          </a:p>
        </p:txBody>
      </p:sp>
      <p:sp>
        <p:nvSpPr>
          <p:cNvPr id="5" name="对话气泡: 圆角矩形 4">
            <a:extLst>
              <a:ext uri="{FF2B5EF4-FFF2-40B4-BE49-F238E27FC236}">
                <a16:creationId xmlns:a16="http://schemas.microsoft.com/office/drawing/2014/main" id="{D3EC5F5C-9563-43A0-BA65-0056B4ECBBA1}"/>
              </a:ext>
            </a:extLst>
          </p:cNvPr>
          <p:cNvSpPr/>
          <p:nvPr/>
        </p:nvSpPr>
        <p:spPr>
          <a:xfrm>
            <a:off x="6103417" y="2851179"/>
            <a:ext cx="2899985" cy="792515"/>
          </a:xfrm>
          <a:prstGeom prst="wedgeRoundRectCallout">
            <a:avLst>
              <a:gd name="adj1" fmla="val -29932"/>
              <a:gd name="adj2" fmla="val -1009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切换到指令面板，新增变量</a:t>
            </a:r>
          </a:p>
        </p:txBody>
      </p:sp>
    </p:spTree>
    <p:extLst>
      <p:ext uri="{BB962C8B-B14F-4D97-AF65-F5344CB8AC3E}">
        <p14:creationId xmlns:p14="http://schemas.microsoft.com/office/powerpoint/2010/main" val="249348020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4E8D5B-26D7-499F-9CEF-BF96EC6CDFBE}"/>
              </a:ext>
            </a:extLst>
          </p:cNvPr>
          <p:cNvPicPr>
            <a:picLocks noChangeAspect="1"/>
          </p:cNvPicPr>
          <p:nvPr/>
        </p:nvPicPr>
        <p:blipFill>
          <a:blip r:embed="rId2"/>
          <a:stretch>
            <a:fillRect/>
          </a:stretch>
        </p:blipFill>
        <p:spPr>
          <a:xfrm>
            <a:off x="0" y="255985"/>
            <a:ext cx="9144000" cy="4631531"/>
          </a:xfrm>
          <a:prstGeom prst="rect">
            <a:avLst/>
          </a:prstGeom>
        </p:spPr>
      </p:pic>
      <p:sp>
        <p:nvSpPr>
          <p:cNvPr id="4" name="对话气泡: 圆角矩形 3">
            <a:extLst>
              <a:ext uri="{FF2B5EF4-FFF2-40B4-BE49-F238E27FC236}">
                <a16:creationId xmlns:a16="http://schemas.microsoft.com/office/drawing/2014/main" id="{1D46ECC1-80B5-48AC-A0C8-EE923B851A2C}"/>
              </a:ext>
            </a:extLst>
          </p:cNvPr>
          <p:cNvSpPr/>
          <p:nvPr/>
        </p:nvSpPr>
        <p:spPr>
          <a:xfrm>
            <a:off x="3299527" y="1206472"/>
            <a:ext cx="2899985" cy="792515"/>
          </a:xfrm>
          <a:prstGeom prst="wedgeRoundRectCallout">
            <a:avLst>
              <a:gd name="adj1" fmla="val 52105"/>
              <a:gd name="adj2" fmla="val -1024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新增一个数组类型的变量 </a:t>
            </a:r>
            <a:r>
              <a:rPr lang="en-US" altLang="zh-CN" sz="1350" dirty="0" err="1"/>
              <a:t>bbsList</a:t>
            </a:r>
            <a:endParaRPr lang="zh-CN" altLang="en-US" sz="1350" dirty="0"/>
          </a:p>
        </p:txBody>
      </p:sp>
    </p:spTree>
    <p:extLst>
      <p:ext uri="{BB962C8B-B14F-4D97-AF65-F5344CB8AC3E}">
        <p14:creationId xmlns:p14="http://schemas.microsoft.com/office/powerpoint/2010/main" val="202360945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A8EC45-5808-4837-9659-89BBDAB27792}"/>
              </a:ext>
            </a:extLst>
          </p:cNvPr>
          <p:cNvPicPr>
            <a:picLocks noChangeAspect="1"/>
          </p:cNvPicPr>
          <p:nvPr/>
        </p:nvPicPr>
        <p:blipFill>
          <a:blip r:embed="rId2"/>
          <a:stretch>
            <a:fillRect/>
          </a:stretch>
        </p:blipFill>
        <p:spPr>
          <a:xfrm>
            <a:off x="0" y="257175"/>
            <a:ext cx="9144000" cy="4629150"/>
          </a:xfrm>
          <a:prstGeom prst="rect">
            <a:avLst/>
          </a:prstGeom>
        </p:spPr>
      </p:pic>
      <p:sp>
        <p:nvSpPr>
          <p:cNvPr id="4" name="对话气泡: 圆角矩形 3">
            <a:extLst>
              <a:ext uri="{FF2B5EF4-FFF2-40B4-BE49-F238E27FC236}">
                <a16:creationId xmlns:a16="http://schemas.microsoft.com/office/drawing/2014/main" id="{FEB8383C-C89C-434B-9CB3-06AAEC07D266}"/>
              </a:ext>
            </a:extLst>
          </p:cNvPr>
          <p:cNvSpPr/>
          <p:nvPr/>
        </p:nvSpPr>
        <p:spPr>
          <a:xfrm>
            <a:off x="5080786" y="1849789"/>
            <a:ext cx="2899985" cy="792515"/>
          </a:xfrm>
          <a:prstGeom prst="wedgeRoundRectCallout">
            <a:avLst>
              <a:gd name="adj1" fmla="val 52105"/>
              <a:gd name="adj2" fmla="val -1024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变量赋值给 </a:t>
            </a:r>
            <a:r>
              <a:rPr lang="en-US" altLang="zh-CN" sz="1350" dirty="0"/>
              <a:t>v-for </a:t>
            </a:r>
            <a:r>
              <a:rPr lang="zh-CN" altLang="en-US" sz="1350" dirty="0"/>
              <a:t>指令</a:t>
            </a:r>
          </a:p>
        </p:txBody>
      </p:sp>
    </p:spTree>
    <p:extLst>
      <p:ext uri="{BB962C8B-B14F-4D97-AF65-F5344CB8AC3E}">
        <p14:creationId xmlns:p14="http://schemas.microsoft.com/office/powerpoint/2010/main" val="175781980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5ACB1A-4173-41A8-B4DD-010D9E504FDC}"/>
              </a:ext>
            </a:extLst>
          </p:cNvPr>
          <p:cNvPicPr>
            <a:picLocks noChangeAspect="1"/>
          </p:cNvPicPr>
          <p:nvPr/>
        </p:nvPicPr>
        <p:blipFill>
          <a:blip r:embed="rId2"/>
          <a:stretch>
            <a:fillRect/>
          </a:stretch>
        </p:blipFill>
        <p:spPr>
          <a:xfrm>
            <a:off x="0" y="254794"/>
            <a:ext cx="9144000" cy="4633913"/>
          </a:xfrm>
          <a:prstGeom prst="rect">
            <a:avLst/>
          </a:prstGeom>
        </p:spPr>
      </p:pic>
      <p:sp>
        <p:nvSpPr>
          <p:cNvPr id="4" name="对话气泡: 圆角矩形 3">
            <a:extLst>
              <a:ext uri="{FF2B5EF4-FFF2-40B4-BE49-F238E27FC236}">
                <a16:creationId xmlns:a16="http://schemas.microsoft.com/office/drawing/2014/main" id="{13B21519-491E-4073-A904-A338B15D1981}"/>
              </a:ext>
            </a:extLst>
          </p:cNvPr>
          <p:cNvSpPr/>
          <p:nvPr/>
        </p:nvSpPr>
        <p:spPr>
          <a:xfrm>
            <a:off x="2070547" y="2911108"/>
            <a:ext cx="2987986" cy="792515"/>
          </a:xfrm>
          <a:prstGeom prst="wedgeRoundRectCallout">
            <a:avLst>
              <a:gd name="adj1" fmla="val -39845"/>
              <a:gd name="adj2" fmla="val -993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选择文字链接</a:t>
            </a:r>
          </a:p>
        </p:txBody>
      </p:sp>
      <p:sp>
        <p:nvSpPr>
          <p:cNvPr id="5" name="对话气泡: 圆角矩形 4">
            <a:extLst>
              <a:ext uri="{FF2B5EF4-FFF2-40B4-BE49-F238E27FC236}">
                <a16:creationId xmlns:a16="http://schemas.microsoft.com/office/drawing/2014/main" id="{5AC0B2CD-BEC7-4447-AC1E-9AEFCBF510FE}"/>
              </a:ext>
            </a:extLst>
          </p:cNvPr>
          <p:cNvSpPr/>
          <p:nvPr/>
        </p:nvSpPr>
        <p:spPr>
          <a:xfrm>
            <a:off x="5295223" y="1577945"/>
            <a:ext cx="2987986" cy="792515"/>
          </a:xfrm>
          <a:prstGeom prst="wedgeRoundRectCallout">
            <a:avLst>
              <a:gd name="adj1" fmla="val 43635"/>
              <a:gd name="adj2" fmla="val -905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将其文字链接设置成表达式</a:t>
            </a:r>
          </a:p>
        </p:txBody>
      </p:sp>
    </p:spTree>
    <p:extLst>
      <p:ext uri="{BB962C8B-B14F-4D97-AF65-F5344CB8AC3E}">
        <p14:creationId xmlns:p14="http://schemas.microsoft.com/office/powerpoint/2010/main" val="147208547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D915BF-8A9E-4238-A3CA-97CD92210B43}"/>
              </a:ext>
            </a:extLst>
          </p:cNvPr>
          <p:cNvPicPr>
            <a:picLocks noChangeAspect="1"/>
          </p:cNvPicPr>
          <p:nvPr/>
        </p:nvPicPr>
        <p:blipFill>
          <a:blip r:embed="rId2"/>
          <a:stretch>
            <a:fillRect/>
          </a:stretch>
        </p:blipFill>
        <p:spPr>
          <a:xfrm>
            <a:off x="0" y="255985"/>
            <a:ext cx="9144000" cy="4631531"/>
          </a:xfrm>
          <a:prstGeom prst="rect">
            <a:avLst/>
          </a:prstGeom>
        </p:spPr>
      </p:pic>
      <p:sp>
        <p:nvSpPr>
          <p:cNvPr id="4" name="对话气泡: 圆角矩形 3">
            <a:extLst>
              <a:ext uri="{FF2B5EF4-FFF2-40B4-BE49-F238E27FC236}">
                <a16:creationId xmlns:a16="http://schemas.microsoft.com/office/drawing/2014/main" id="{283A21A2-18E8-40A3-818D-FACBB12642D1}"/>
              </a:ext>
            </a:extLst>
          </p:cNvPr>
          <p:cNvSpPr/>
          <p:nvPr/>
        </p:nvSpPr>
        <p:spPr>
          <a:xfrm>
            <a:off x="2418504" y="2867614"/>
            <a:ext cx="2987986" cy="792515"/>
          </a:xfrm>
          <a:prstGeom prst="wedgeRoundRectCallout">
            <a:avLst>
              <a:gd name="adj1" fmla="val -38118"/>
              <a:gd name="adj2" fmla="val -852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a:t>V-for </a:t>
            </a:r>
            <a:r>
              <a:rPr lang="zh-CN" altLang="en-US" sz="1350" dirty="0"/>
              <a:t>指令会使用一组数据，我们需要取到每个数据的变量，方便为该组的组件赋值</a:t>
            </a:r>
          </a:p>
        </p:txBody>
      </p:sp>
    </p:spTree>
    <p:extLst>
      <p:ext uri="{BB962C8B-B14F-4D97-AF65-F5344CB8AC3E}">
        <p14:creationId xmlns:p14="http://schemas.microsoft.com/office/powerpoint/2010/main" val="4245533445"/>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9FEBE2-69C3-4649-86E1-F54AF3F14DFB}"/>
              </a:ext>
            </a:extLst>
          </p:cNvPr>
          <p:cNvPicPr>
            <a:picLocks noChangeAspect="1"/>
          </p:cNvPicPr>
          <p:nvPr/>
        </p:nvPicPr>
        <p:blipFill>
          <a:blip r:embed="rId2"/>
          <a:stretch>
            <a:fillRect/>
          </a:stretch>
        </p:blipFill>
        <p:spPr>
          <a:xfrm>
            <a:off x="0" y="254794"/>
            <a:ext cx="9144000" cy="4633913"/>
          </a:xfrm>
          <a:prstGeom prst="rect">
            <a:avLst/>
          </a:prstGeom>
        </p:spPr>
      </p:pic>
      <p:sp>
        <p:nvSpPr>
          <p:cNvPr id="4" name="对话气泡: 圆角矩形 3">
            <a:extLst>
              <a:ext uri="{FF2B5EF4-FFF2-40B4-BE49-F238E27FC236}">
                <a16:creationId xmlns:a16="http://schemas.microsoft.com/office/drawing/2014/main" id="{AD4691FC-3298-4CC5-9794-18AA5AD32734}"/>
              </a:ext>
            </a:extLst>
          </p:cNvPr>
          <p:cNvSpPr/>
          <p:nvPr/>
        </p:nvSpPr>
        <p:spPr>
          <a:xfrm>
            <a:off x="4290799" y="1140976"/>
            <a:ext cx="2987986" cy="792515"/>
          </a:xfrm>
          <a:prstGeom prst="wedgeRoundRectCallout">
            <a:avLst>
              <a:gd name="adj1" fmla="val 75524"/>
              <a:gd name="adj2" fmla="val -358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找到变量名以后，可以使用 </a:t>
            </a:r>
            <a:r>
              <a:rPr lang="en-US" altLang="zh-CN" sz="1350" dirty="0" err="1"/>
              <a:t>xxx.title</a:t>
            </a:r>
            <a:r>
              <a:rPr lang="en-US" altLang="zh-CN" sz="1350" dirty="0"/>
              <a:t> </a:t>
            </a:r>
            <a:r>
              <a:rPr lang="zh-CN" altLang="en-US" sz="1350" dirty="0"/>
              <a:t>的形式取值</a:t>
            </a:r>
            <a:r>
              <a:rPr lang="en-US" altLang="zh-CN" sz="1350" dirty="0"/>
              <a:t>(</a:t>
            </a:r>
            <a:r>
              <a:rPr lang="zh-CN" altLang="en-US" sz="1350" dirty="0"/>
              <a:t>需要熟悉 </a:t>
            </a:r>
            <a:r>
              <a:rPr lang="en-US" altLang="zh-CN" sz="1350" dirty="0"/>
              <a:t>v-for </a:t>
            </a:r>
            <a:r>
              <a:rPr lang="zh-CN" altLang="en-US" sz="1350" dirty="0"/>
              <a:t>指令）</a:t>
            </a:r>
          </a:p>
        </p:txBody>
      </p:sp>
    </p:spTree>
    <p:extLst>
      <p:ext uri="{BB962C8B-B14F-4D97-AF65-F5344CB8AC3E}">
        <p14:creationId xmlns:p14="http://schemas.microsoft.com/office/powerpoint/2010/main" val="297882499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EF9F703-6900-4B64-9599-5E363DF9BF99}"/>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6B52425D-C9B1-42BF-97A2-992C6844483D}"/>
              </a:ext>
            </a:extLst>
          </p:cNvPr>
          <p:cNvSpPr/>
          <p:nvPr/>
        </p:nvSpPr>
        <p:spPr>
          <a:xfrm>
            <a:off x="1769119" y="3010236"/>
            <a:ext cx="2987986" cy="792515"/>
          </a:xfrm>
          <a:prstGeom prst="wedgeRoundRectCallout">
            <a:avLst>
              <a:gd name="adj1" fmla="val -31619"/>
              <a:gd name="adj2" fmla="val -963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给文字组件的文本属性赋值表达式</a:t>
            </a:r>
          </a:p>
        </p:txBody>
      </p:sp>
    </p:spTree>
    <p:extLst>
      <p:ext uri="{BB962C8B-B14F-4D97-AF65-F5344CB8AC3E}">
        <p14:creationId xmlns:p14="http://schemas.microsoft.com/office/powerpoint/2010/main" val="348779691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9D633D-BE04-4175-9E09-8FD7265109C5}"/>
              </a:ext>
            </a:extLst>
          </p:cNvPr>
          <p:cNvPicPr>
            <a:picLocks noChangeAspect="1"/>
          </p:cNvPicPr>
          <p:nvPr/>
        </p:nvPicPr>
        <p:blipFill>
          <a:blip r:embed="rId2"/>
          <a:stretch>
            <a:fillRect/>
          </a:stretch>
        </p:blipFill>
        <p:spPr>
          <a:xfrm>
            <a:off x="0" y="255985"/>
            <a:ext cx="9144000" cy="4631531"/>
          </a:xfrm>
          <a:prstGeom prst="rect">
            <a:avLst/>
          </a:prstGeom>
        </p:spPr>
      </p:pic>
      <p:sp>
        <p:nvSpPr>
          <p:cNvPr id="3" name="对话气泡: 圆角矩形 2">
            <a:extLst>
              <a:ext uri="{FF2B5EF4-FFF2-40B4-BE49-F238E27FC236}">
                <a16:creationId xmlns:a16="http://schemas.microsoft.com/office/drawing/2014/main" id="{CBE53FAA-BCA9-469D-A7C0-9BD6CD44C5A1}"/>
              </a:ext>
            </a:extLst>
          </p:cNvPr>
          <p:cNvSpPr/>
          <p:nvPr/>
        </p:nvSpPr>
        <p:spPr>
          <a:xfrm>
            <a:off x="2357815" y="3004167"/>
            <a:ext cx="2987986" cy="792515"/>
          </a:xfrm>
          <a:prstGeom prst="wedgeRoundRectCallout">
            <a:avLst>
              <a:gd name="adj1" fmla="val -31619"/>
              <a:gd name="adj2" fmla="val -963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给文字组件的文本属性赋值表达式</a:t>
            </a:r>
          </a:p>
        </p:txBody>
      </p:sp>
    </p:spTree>
    <p:extLst>
      <p:ext uri="{BB962C8B-B14F-4D97-AF65-F5344CB8AC3E}">
        <p14:creationId xmlns:p14="http://schemas.microsoft.com/office/powerpoint/2010/main" val="312120921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C7054E-A909-44A8-8B58-54FA31D7D4C5}"/>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AADC62E6-A860-4114-9D6A-EB3E6D4D3E5E}"/>
              </a:ext>
            </a:extLst>
          </p:cNvPr>
          <p:cNvSpPr/>
          <p:nvPr/>
        </p:nvSpPr>
        <p:spPr>
          <a:xfrm>
            <a:off x="2947522" y="1575923"/>
            <a:ext cx="2987986" cy="792515"/>
          </a:xfrm>
          <a:prstGeom prst="wedgeRoundRectCallout">
            <a:avLst>
              <a:gd name="adj1" fmla="val -45837"/>
              <a:gd name="adj2" fmla="val -1120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需要在页面打开的时候获取表数据，需要在页面函数的生命周期进行配置</a:t>
            </a:r>
          </a:p>
        </p:txBody>
      </p:sp>
    </p:spTree>
    <p:extLst>
      <p:ext uri="{BB962C8B-B14F-4D97-AF65-F5344CB8AC3E}">
        <p14:creationId xmlns:p14="http://schemas.microsoft.com/office/powerpoint/2010/main" val="20426127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70B020F-3C9C-4039-9F9C-F781B4B40DCB}"/>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FC78FA6A-E058-4D3D-9E4B-CA5B3D5CEEB8}"/>
              </a:ext>
            </a:extLst>
          </p:cNvPr>
          <p:cNvSpPr/>
          <p:nvPr/>
        </p:nvSpPr>
        <p:spPr>
          <a:xfrm>
            <a:off x="2996074" y="1870270"/>
            <a:ext cx="2987986" cy="792515"/>
          </a:xfrm>
          <a:prstGeom prst="wedgeRoundRectCallout">
            <a:avLst>
              <a:gd name="adj1" fmla="val -11409"/>
              <a:gd name="adj2" fmla="val -1246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使用快捷输入使用 </a:t>
            </a:r>
            <a:r>
              <a:rPr lang="en-US" altLang="zh-CN" sz="1350" dirty="0" err="1"/>
              <a:t>bbsList</a:t>
            </a:r>
            <a:r>
              <a:rPr lang="en-US" altLang="zh-CN" sz="1350" dirty="0"/>
              <a:t> </a:t>
            </a:r>
            <a:r>
              <a:rPr lang="zh-CN" altLang="en-US" sz="1350" dirty="0"/>
              <a:t>变量</a:t>
            </a:r>
          </a:p>
        </p:txBody>
      </p:sp>
    </p:spTree>
    <p:extLst>
      <p:ext uri="{BB962C8B-B14F-4D97-AF65-F5344CB8AC3E}">
        <p14:creationId xmlns:p14="http://schemas.microsoft.com/office/powerpoint/2010/main" val="39376568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zh-CN" altLang="en-US" dirty="0"/>
              <a:t>初代 </a:t>
            </a:r>
            <a:r>
              <a:rPr kumimoji="1" lang="en-US" altLang="zh-CN" dirty="0"/>
              <a:t>——</a:t>
            </a:r>
            <a:r>
              <a:rPr kumimoji="1" lang="zh-CN" altLang="en-US" dirty="0"/>
              <a:t>蓝鲸低代码开发落地</a:t>
            </a:r>
          </a:p>
        </p:txBody>
      </p:sp>
      <p:pic>
        <p:nvPicPr>
          <p:cNvPr id="6" name="图片 5"/>
          <p:cNvPicPr>
            <a:picLocks noChangeAspect="1"/>
          </p:cNvPicPr>
          <p:nvPr/>
        </p:nvPicPr>
        <p:blipFill>
          <a:blip r:embed="rId2"/>
          <a:stretch>
            <a:fillRect/>
          </a:stretch>
        </p:blipFill>
        <p:spPr>
          <a:xfrm>
            <a:off x="2595032" y="987574"/>
            <a:ext cx="6516216" cy="3505205"/>
          </a:xfrm>
          <a:prstGeom prst="rect">
            <a:avLst/>
          </a:prstGeom>
        </p:spPr>
      </p:pic>
      <p:sp>
        <p:nvSpPr>
          <p:cNvPr id="7" name="文本框 6"/>
          <p:cNvSpPr txBox="1"/>
          <p:nvPr/>
        </p:nvSpPr>
        <p:spPr>
          <a:xfrm>
            <a:off x="251520" y="1131590"/>
            <a:ext cx="1922321" cy="1015663"/>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000" dirty="0">
                <a:latin typeface="+mn-ea"/>
              </a:rPr>
              <a:t>基于</a:t>
            </a:r>
            <a:r>
              <a:rPr lang="en-US" altLang="zh-CN" sz="1000" dirty="0" err="1">
                <a:latin typeface="+mn-ea"/>
              </a:rPr>
              <a:t>JQuery</a:t>
            </a:r>
            <a:r>
              <a:rPr lang="zh-CN" altLang="en-US" sz="1000" dirty="0">
                <a:latin typeface="+mn-ea"/>
              </a:rPr>
              <a:t>及相关组件库</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latin typeface="+mn-ea"/>
              </a:rPr>
              <a:t>单页面维度、纯静态页面</a:t>
            </a:r>
            <a:endParaRPr lang="en-US" altLang="zh-CN" sz="1000" dirty="0">
              <a:latin typeface="+mn-ea"/>
            </a:endParaRPr>
          </a:p>
          <a:p>
            <a:pPr marL="285750" indent="-285750">
              <a:lnSpc>
                <a:spcPct val="200000"/>
              </a:lnSpc>
              <a:buFont typeface="Wingdings" panose="05000000000000000000" pitchFamily="2" charset="2"/>
              <a:buChar char="l"/>
            </a:pPr>
            <a:r>
              <a:rPr lang="zh-CN" altLang="en-US" sz="1000" dirty="0">
                <a:solidFill>
                  <a:schemeClr val="accent2">
                    <a:lumMod val="75000"/>
                  </a:schemeClr>
                </a:solidFill>
                <a:latin typeface="+mn-ea"/>
              </a:rPr>
              <a:t>无法实现页面交互逻辑</a:t>
            </a:r>
            <a:endParaRPr lang="en-US" altLang="zh-CN" sz="1000" dirty="0">
              <a:solidFill>
                <a:schemeClr val="accent2">
                  <a:lumMod val="75000"/>
                </a:schemeClr>
              </a:solidFill>
              <a:latin typeface="+mn-ea"/>
            </a:endParaRPr>
          </a:p>
        </p:txBody>
      </p:sp>
      <p:sp>
        <p:nvSpPr>
          <p:cNvPr id="2" name="矩形 1"/>
          <p:cNvSpPr/>
          <p:nvPr/>
        </p:nvSpPr>
        <p:spPr>
          <a:xfrm>
            <a:off x="4952893" y="525252"/>
            <a:ext cx="1800493" cy="369332"/>
          </a:xfrm>
          <a:prstGeom prst="rect">
            <a:avLst/>
          </a:prstGeom>
        </p:spPr>
        <p:txBody>
          <a:bodyPr wrap="none">
            <a:spAutoFit/>
          </a:bodyPr>
          <a:lstStyle/>
          <a:p>
            <a:r>
              <a:rPr kumimoji="1" lang="zh-CN" altLang="en-US" dirty="0"/>
              <a:t>聚焦前端</a:t>
            </a:r>
            <a:r>
              <a:rPr kumimoji="1" lang="en-US" altLang="zh-CN" dirty="0"/>
              <a:t>UI</a:t>
            </a:r>
            <a:r>
              <a:rPr kumimoji="1" lang="zh-CN" altLang="en-US" dirty="0"/>
              <a:t>呈现</a:t>
            </a:r>
            <a:endParaRPr lang="zh-CN" altLang="en-US" dirty="0"/>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31307A1-5285-4488-8A58-75D00AFF7E25}"/>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06C335E2-01D9-4C29-B958-26C1FBD5F0EA}"/>
              </a:ext>
            </a:extLst>
          </p:cNvPr>
          <p:cNvSpPr/>
          <p:nvPr/>
        </p:nvSpPr>
        <p:spPr>
          <a:xfrm>
            <a:off x="3958014" y="1651785"/>
            <a:ext cx="2987986" cy="792515"/>
          </a:xfrm>
          <a:prstGeom prst="wedgeRoundRectCallout">
            <a:avLst>
              <a:gd name="adj1" fmla="val -11409"/>
              <a:gd name="adj2" fmla="val -1246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a:t>API</a:t>
            </a:r>
            <a:r>
              <a:rPr lang="zh-CN" altLang="en-US" sz="1350" dirty="0"/>
              <a:t> 返回 帖子列表，把数据赋值给变量</a:t>
            </a:r>
          </a:p>
        </p:txBody>
      </p:sp>
    </p:spTree>
    <p:extLst>
      <p:ext uri="{BB962C8B-B14F-4D97-AF65-F5344CB8AC3E}">
        <p14:creationId xmlns:p14="http://schemas.microsoft.com/office/powerpoint/2010/main" val="125540837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BE1EC5-877B-4BE8-B8B1-8D7B2BF8E853}"/>
              </a:ext>
            </a:extLst>
          </p:cNvPr>
          <p:cNvPicPr>
            <a:picLocks noChangeAspect="1"/>
          </p:cNvPicPr>
          <p:nvPr/>
        </p:nvPicPr>
        <p:blipFill>
          <a:blip r:embed="rId2"/>
          <a:stretch>
            <a:fillRect/>
          </a:stretch>
        </p:blipFill>
        <p:spPr>
          <a:xfrm>
            <a:off x="0" y="254794"/>
            <a:ext cx="9144000" cy="4633913"/>
          </a:xfrm>
          <a:prstGeom prst="rect">
            <a:avLst/>
          </a:prstGeom>
        </p:spPr>
      </p:pic>
      <p:sp>
        <p:nvSpPr>
          <p:cNvPr id="5" name="对话气泡: 圆角矩形 4">
            <a:extLst>
              <a:ext uri="{FF2B5EF4-FFF2-40B4-BE49-F238E27FC236}">
                <a16:creationId xmlns:a16="http://schemas.microsoft.com/office/drawing/2014/main" id="{FADBA70F-1396-4101-A9AC-11E07C9FF98A}"/>
              </a:ext>
            </a:extLst>
          </p:cNvPr>
          <p:cNvSpPr/>
          <p:nvPr/>
        </p:nvSpPr>
        <p:spPr>
          <a:xfrm>
            <a:off x="1988616" y="1451507"/>
            <a:ext cx="2987986" cy="792515"/>
          </a:xfrm>
          <a:prstGeom prst="wedgeRoundRectCallout">
            <a:avLst>
              <a:gd name="adj1" fmla="val -39845"/>
              <a:gd name="adj2" fmla="val -993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在生命周期配置新增的函数</a:t>
            </a:r>
          </a:p>
        </p:txBody>
      </p:sp>
    </p:spTree>
    <p:extLst>
      <p:ext uri="{BB962C8B-B14F-4D97-AF65-F5344CB8AC3E}">
        <p14:creationId xmlns:p14="http://schemas.microsoft.com/office/powerpoint/2010/main" val="1160758174"/>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20F3AA-33B0-4A15-90AC-7E53F7BD787B}"/>
              </a:ext>
            </a:extLst>
          </p:cNvPr>
          <p:cNvPicPr>
            <a:picLocks noChangeAspect="1"/>
          </p:cNvPicPr>
          <p:nvPr/>
        </p:nvPicPr>
        <p:blipFill>
          <a:blip r:embed="rId2"/>
          <a:stretch>
            <a:fillRect/>
          </a:stretch>
        </p:blipFill>
        <p:spPr>
          <a:xfrm>
            <a:off x="0" y="251222"/>
            <a:ext cx="9144000" cy="4641056"/>
          </a:xfrm>
          <a:prstGeom prst="rect">
            <a:avLst/>
          </a:prstGeom>
        </p:spPr>
      </p:pic>
    </p:spTree>
    <p:extLst>
      <p:ext uri="{BB962C8B-B14F-4D97-AF65-F5344CB8AC3E}">
        <p14:creationId xmlns:p14="http://schemas.microsoft.com/office/powerpoint/2010/main" val="3117056184"/>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F508790-1AA7-4CB4-9326-F78CEDC64F0D}"/>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2F873BAF-E31B-4ECF-92C4-C563F464C109}"/>
              </a:ext>
            </a:extLst>
          </p:cNvPr>
          <p:cNvSpPr/>
          <p:nvPr/>
        </p:nvSpPr>
        <p:spPr>
          <a:xfrm>
            <a:off x="4701471" y="2334551"/>
            <a:ext cx="3115436" cy="792515"/>
          </a:xfrm>
          <a:prstGeom prst="wedgeRoundRectCallout">
            <a:avLst>
              <a:gd name="adj1" fmla="val -1660"/>
              <a:gd name="adj2" fmla="val -1365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给表单容器的提交按钮添加 </a:t>
            </a:r>
            <a:r>
              <a:rPr lang="en-US" altLang="zh-CN" sz="1350" dirty="0"/>
              <a:t>click </a:t>
            </a:r>
            <a:r>
              <a:rPr lang="zh-CN" altLang="en-US" sz="1350" dirty="0"/>
              <a:t>事件</a:t>
            </a:r>
          </a:p>
        </p:txBody>
      </p:sp>
    </p:spTree>
    <p:extLst>
      <p:ext uri="{BB962C8B-B14F-4D97-AF65-F5344CB8AC3E}">
        <p14:creationId xmlns:p14="http://schemas.microsoft.com/office/powerpoint/2010/main" val="361772021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DA00852-6850-42F6-8E62-D05E9007FDA7}"/>
              </a:ext>
            </a:extLst>
          </p:cNvPr>
          <p:cNvPicPr>
            <a:picLocks noChangeAspect="1"/>
          </p:cNvPicPr>
          <p:nvPr/>
        </p:nvPicPr>
        <p:blipFill>
          <a:blip r:embed="rId2"/>
          <a:stretch>
            <a:fillRect/>
          </a:stretch>
        </p:blipFill>
        <p:spPr>
          <a:xfrm>
            <a:off x="0" y="253603"/>
            <a:ext cx="9144000" cy="4636294"/>
          </a:xfrm>
          <a:prstGeom prst="rect">
            <a:avLst/>
          </a:prstGeom>
        </p:spPr>
      </p:pic>
      <p:sp>
        <p:nvSpPr>
          <p:cNvPr id="3" name="对话气泡: 圆角矩形 2">
            <a:extLst>
              <a:ext uri="{FF2B5EF4-FFF2-40B4-BE49-F238E27FC236}">
                <a16:creationId xmlns:a16="http://schemas.microsoft.com/office/drawing/2014/main" id="{13220248-16CE-4B3D-B073-9CD2D1BD23F2}"/>
              </a:ext>
            </a:extLst>
          </p:cNvPr>
          <p:cNvSpPr/>
          <p:nvPr/>
        </p:nvSpPr>
        <p:spPr>
          <a:xfrm>
            <a:off x="4962439" y="1824753"/>
            <a:ext cx="3264127" cy="851689"/>
          </a:xfrm>
          <a:prstGeom prst="wedgeRoundRectCallout">
            <a:avLst>
              <a:gd name="adj1" fmla="val -19777"/>
              <a:gd name="adj2" fmla="val -1277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在提交表单的时候，可以使用 </a:t>
            </a:r>
            <a:r>
              <a:rPr lang="en-US" altLang="zh-CN" sz="1350" dirty="0" err="1"/>
              <a:t>lesscode</a:t>
            </a:r>
            <a:r>
              <a:rPr lang="zh-CN" altLang="en-US" sz="1350" dirty="0"/>
              <a:t>关键字唤起快捷输入。然后选择表单的变量，将表单的数据提交到后台</a:t>
            </a:r>
          </a:p>
        </p:txBody>
      </p:sp>
    </p:spTree>
    <p:extLst>
      <p:ext uri="{BB962C8B-B14F-4D97-AF65-F5344CB8AC3E}">
        <p14:creationId xmlns:p14="http://schemas.microsoft.com/office/powerpoint/2010/main" val="136484549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1B0DFD-94C1-44C7-92DF-312E2106F6F2}"/>
              </a:ext>
            </a:extLst>
          </p:cNvPr>
          <p:cNvPicPr>
            <a:picLocks noChangeAspect="1"/>
          </p:cNvPicPr>
          <p:nvPr/>
        </p:nvPicPr>
        <p:blipFill>
          <a:blip r:embed="rId2"/>
          <a:stretch>
            <a:fillRect/>
          </a:stretch>
        </p:blipFill>
        <p:spPr>
          <a:xfrm>
            <a:off x="0" y="255985"/>
            <a:ext cx="9144000" cy="4631531"/>
          </a:xfrm>
          <a:prstGeom prst="rect">
            <a:avLst/>
          </a:prstGeom>
        </p:spPr>
      </p:pic>
      <p:sp>
        <p:nvSpPr>
          <p:cNvPr id="4" name="对话气泡: 圆角矩形 3">
            <a:extLst>
              <a:ext uri="{FF2B5EF4-FFF2-40B4-BE49-F238E27FC236}">
                <a16:creationId xmlns:a16="http://schemas.microsoft.com/office/drawing/2014/main" id="{4F9D7686-658D-4C62-BDE9-EB07FF604BBE}"/>
              </a:ext>
            </a:extLst>
          </p:cNvPr>
          <p:cNvSpPr/>
          <p:nvPr/>
        </p:nvSpPr>
        <p:spPr>
          <a:xfrm>
            <a:off x="4907818" y="1600198"/>
            <a:ext cx="3264127" cy="851689"/>
          </a:xfrm>
          <a:prstGeom prst="wedgeRoundRectCallout">
            <a:avLst>
              <a:gd name="adj1" fmla="val -19777"/>
              <a:gd name="adj2" fmla="val -1277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使用快捷输入，可以自动生成获取表单数据的代码</a:t>
            </a:r>
          </a:p>
        </p:txBody>
      </p:sp>
    </p:spTree>
    <p:extLst>
      <p:ext uri="{BB962C8B-B14F-4D97-AF65-F5344CB8AC3E}">
        <p14:creationId xmlns:p14="http://schemas.microsoft.com/office/powerpoint/2010/main" val="46986166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9E203F-7D7D-4640-BC47-DAD1545A4A0E}"/>
              </a:ext>
            </a:extLst>
          </p:cNvPr>
          <p:cNvPicPr>
            <a:picLocks noChangeAspect="1"/>
          </p:cNvPicPr>
          <p:nvPr/>
        </p:nvPicPr>
        <p:blipFill>
          <a:blip r:embed="rId2"/>
          <a:stretch>
            <a:fillRect/>
          </a:stretch>
        </p:blipFill>
        <p:spPr>
          <a:xfrm>
            <a:off x="0" y="255985"/>
            <a:ext cx="9144000" cy="4631531"/>
          </a:xfrm>
          <a:prstGeom prst="rect">
            <a:avLst/>
          </a:prstGeom>
        </p:spPr>
      </p:pic>
    </p:spTree>
    <p:extLst>
      <p:ext uri="{BB962C8B-B14F-4D97-AF65-F5344CB8AC3E}">
        <p14:creationId xmlns:p14="http://schemas.microsoft.com/office/powerpoint/2010/main" val="353346163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82C2F1-CB1C-4126-A8F9-6229820D4F09}"/>
              </a:ext>
            </a:extLst>
          </p:cNvPr>
          <p:cNvPicPr>
            <a:picLocks noChangeAspect="1"/>
          </p:cNvPicPr>
          <p:nvPr/>
        </p:nvPicPr>
        <p:blipFill>
          <a:blip r:embed="rId2"/>
          <a:stretch>
            <a:fillRect/>
          </a:stretch>
        </p:blipFill>
        <p:spPr>
          <a:xfrm>
            <a:off x="0" y="254794"/>
            <a:ext cx="9144000" cy="4633913"/>
          </a:xfrm>
          <a:prstGeom prst="rect">
            <a:avLst/>
          </a:prstGeom>
        </p:spPr>
      </p:pic>
      <p:sp>
        <p:nvSpPr>
          <p:cNvPr id="4" name="对话气泡: 圆角矩形 3">
            <a:extLst>
              <a:ext uri="{FF2B5EF4-FFF2-40B4-BE49-F238E27FC236}">
                <a16:creationId xmlns:a16="http://schemas.microsoft.com/office/drawing/2014/main" id="{2837E1F3-D1DB-480B-85E7-62E5D4E7466A}"/>
              </a:ext>
            </a:extLst>
          </p:cNvPr>
          <p:cNvSpPr/>
          <p:nvPr/>
        </p:nvSpPr>
        <p:spPr>
          <a:xfrm>
            <a:off x="1307874" y="3199386"/>
            <a:ext cx="3264127" cy="851689"/>
          </a:xfrm>
          <a:prstGeom prst="wedgeRoundRectCallout">
            <a:avLst>
              <a:gd name="adj1" fmla="val -19777"/>
              <a:gd name="adj2" fmla="val -1277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文字链接添加 </a:t>
            </a:r>
            <a:r>
              <a:rPr lang="en-US" altLang="zh-CN" sz="1350" dirty="0"/>
              <a:t>click </a:t>
            </a:r>
            <a:r>
              <a:rPr lang="zh-CN" altLang="en-US" sz="1350" dirty="0"/>
              <a:t>事件</a:t>
            </a:r>
          </a:p>
        </p:txBody>
      </p:sp>
    </p:spTree>
    <p:extLst>
      <p:ext uri="{BB962C8B-B14F-4D97-AF65-F5344CB8AC3E}">
        <p14:creationId xmlns:p14="http://schemas.microsoft.com/office/powerpoint/2010/main" val="276895019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F64D88B-D408-4001-9178-C64C8929B670}"/>
              </a:ext>
            </a:extLst>
          </p:cNvPr>
          <p:cNvPicPr>
            <a:picLocks noChangeAspect="1"/>
          </p:cNvPicPr>
          <p:nvPr/>
        </p:nvPicPr>
        <p:blipFill>
          <a:blip r:embed="rId2"/>
          <a:stretch>
            <a:fillRect/>
          </a:stretch>
        </p:blipFill>
        <p:spPr>
          <a:xfrm>
            <a:off x="0" y="254794"/>
            <a:ext cx="9144000" cy="4633913"/>
          </a:xfrm>
          <a:prstGeom prst="rect">
            <a:avLst/>
          </a:prstGeom>
        </p:spPr>
      </p:pic>
      <p:sp>
        <p:nvSpPr>
          <p:cNvPr id="3" name="对话气泡: 圆角矩形 2">
            <a:extLst>
              <a:ext uri="{FF2B5EF4-FFF2-40B4-BE49-F238E27FC236}">
                <a16:creationId xmlns:a16="http://schemas.microsoft.com/office/drawing/2014/main" id="{B2C31FEE-DBA7-4F8A-AFEB-702FCE6CFBC1}"/>
              </a:ext>
            </a:extLst>
          </p:cNvPr>
          <p:cNvSpPr/>
          <p:nvPr/>
        </p:nvSpPr>
        <p:spPr>
          <a:xfrm>
            <a:off x="3240858" y="2765451"/>
            <a:ext cx="3264127" cy="851689"/>
          </a:xfrm>
          <a:prstGeom prst="wedgeRoundRectCallout">
            <a:avLst>
              <a:gd name="adj1" fmla="val -19777"/>
              <a:gd name="adj2" fmla="val -1277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这里的</a:t>
            </a:r>
            <a:r>
              <a:rPr lang="en-US" altLang="zh-CN" sz="1350" dirty="0"/>
              <a:t>id</a:t>
            </a:r>
            <a:r>
              <a:rPr lang="zh-CN" altLang="en-US" sz="1350" dirty="0"/>
              <a:t>是页面</a:t>
            </a:r>
            <a:r>
              <a:rPr lang="en-US" altLang="zh-CN" sz="1350" dirty="0"/>
              <a:t>id</a:t>
            </a:r>
            <a:r>
              <a:rPr lang="zh-CN" altLang="en-US" sz="1350" dirty="0"/>
              <a:t>，可以在页面设置查看</a:t>
            </a:r>
          </a:p>
        </p:txBody>
      </p:sp>
    </p:spTree>
    <p:extLst>
      <p:ext uri="{BB962C8B-B14F-4D97-AF65-F5344CB8AC3E}">
        <p14:creationId xmlns:p14="http://schemas.microsoft.com/office/powerpoint/2010/main" val="3448489252"/>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AAED22-0A03-4447-8E41-9D302F2223FC}"/>
              </a:ext>
            </a:extLst>
          </p:cNvPr>
          <p:cNvPicPr>
            <a:picLocks noChangeAspect="1"/>
          </p:cNvPicPr>
          <p:nvPr/>
        </p:nvPicPr>
        <p:blipFill>
          <a:blip r:embed="rId2"/>
          <a:stretch>
            <a:fillRect/>
          </a:stretch>
        </p:blipFill>
        <p:spPr>
          <a:xfrm>
            <a:off x="0" y="254794"/>
            <a:ext cx="9144000" cy="4633913"/>
          </a:xfrm>
          <a:prstGeom prst="rect">
            <a:avLst/>
          </a:prstGeom>
        </p:spPr>
      </p:pic>
      <p:sp>
        <p:nvSpPr>
          <p:cNvPr id="4" name="对话气泡: 圆角矩形 3">
            <a:extLst>
              <a:ext uri="{FF2B5EF4-FFF2-40B4-BE49-F238E27FC236}">
                <a16:creationId xmlns:a16="http://schemas.microsoft.com/office/drawing/2014/main" id="{C274B6FA-00AC-41E2-A094-FC230FA74570}"/>
              </a:ext>
            </a:extLst>
          </p:cNvPr>
          <p:cNvSpPr/>
          <p:nvPr/>
        </p:nvSpPr>
        <p:spPr>
          <a:xfrm>
            <a:off x="5653296" y="2046270"/>
            <a:ext cx="3264127" cy="851689"/>
          </a:xfrm>
          <a:prstGeom prst="wedgeRoundRectCallout">
            <a:avLst>
              <a:gd name="adj1" fmla="val 30889"/>
              <a:gd name="adj2" fmla="val -116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选择函数后，因为不同的 </a:t>
            </a:r>
            <a:r>
              <a:rPr lang="en-US" altLang="zh-CN" sz="1350" dirty="0" err="1"/>
              <a:t>bbs</a:t>
            </a:r>
            <a:r>
              <a:rPr lang="en-US" altLang="zh-CN" sz="1350" dirty="0"/>
              <a:t> id </a:t>
            </a:r>
            <a:r>
              <a:rPr lang="zh-CN" altLang="en-US" sz="1350" dirty="0"/>
              <a:t>不同，使用表达式的形式获取当前行的 </a:t>
            </a:r>
            <a:r>
              <a:rPr lang="en-US" altLang="zh-CN" sz="1350" dirty="0"/>
              <a:t>id</a:t>
            </a:r>
            <a:endParaRPr lang="zh-CN" altLang="en-US" sz="1350" dirty="0"/>
          </a:p>
        </p:txBody>
      </p:sp>
    </p:spTree>
    <p:extLst>
      <p:ext uri="{BB962C8B-B14F-4D97-AF65-F5344CB8AC3E}">
        <p14:creationId xmlns:p14="http://schemas.microsoft.com/office/powerpoint/2010/main" val="1764120575"/>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H_CONTENTSID" val="788"/>
  <p:tag name="MH_SECTIONID" val="789,790,791,"/>
  <p:tag name="COMMONDATA" val="eyJoZGlkIjoiNWEzN2QzNmVjNjJlZDMyMzc1MDQwZTQ3ZTlmNWQ2YmU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3ff8110-4efc-4f08-a6bd-4bc4d22b231f}"/>
</p:tagLst>
</file>

<file path=ppt/theme/theme1.xml><?xml version="1.0" encoding="utf-8"?>
<a:theme xmlns:a="http://schemas.openxmlformats.org/drawingml/2006/main" name="1_Office 主题​​">
  <a:themeElements>
    <a:clrScheme name="Office 主题​​">
      <a:dk1>
        <a:srgbClr val="000000"/>
      </a:dk1>
      <a:lt1>
        <a:srgbClr val="FFFFFF"/>
      </a:lt1>
      <a:dk2>
        <a:srgbClr val="778495"/>
      </a:dk2>
      <a:lt2>
        <a:srgbClr val="F0F0F0"/>
      </a:lt2>
      <a:accent1>
        <a:srgbClr val="2057A6"/>
      </a:accent1>
      <a:accent2>
        <a:srgbClr val="1B9BCD"/>
      </a:accent2>
      <a:accent3>
        <a:srgbClr val="75B72A"/>
      </a:accent3>
      <a:accent4>
        <a:srgbClr val="833991"/>
      </a:accent4>
      <a:accent5>
        <a:srgbClr val="727B7A"/>
      </a:accent5>
      <a:accent6>
        <a:srgbClr val="B0AFAF"/>
      </a:accent6>
      <a:hlink>
        <a:srgbClr val="4472C4"/>
      </a:hlink>
      <a:folHlink>
        <a:srgbClr val="BFBFB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TotalTime>
  <Words>2502</Words>
  <Application>Microsoft Office PowerPoint</Application>
  <PresentationFormat>全屏显示(16:9)</PresentationFormat>
  <Paragraphs>430</Paragraphs>
  <Slides>134</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134</vt:i4>
      </vt:variant>
    </vt:vector>
  </HeadingPairs>
  <TitlesOfParts>
    <vt:vector size="143" baseType="lpstr">
      <vt:lpstr>宋体</vt:lpstr>
      <vt:lpstr>微软雅黑</vt:lpstr>
      <vt:lpstr>微软雅黑</vt:lpstr>
      <vt:lpstr>印品黑体</vt:lpstr>
      <vt:lpstr>Arial</vt:lpstr>
      <vt:lpstr>Calibri</vt:lpstr>
      <vt:lpstr>Helvetica</vt:lpstr>
      <vt:lpstr>Wingdings</vt:lpstr>
      <vt:lpstr>1_Office 主题​​</vt:lpstr>
      <vt:lpstr>PowerPoint 演示文稿</vt:lpstr>
      <vt:lpstr>目录</vt:lpstr>
      <vt:lpstr>运维领域低代码理念应用场景</vt:lpstr>
      <vt:lpstr>低代码定义</vt:lpstr>
      <vt:lpstr>运维领域依赖低代码解决几个问题</vt:lpstr>
      <vt:lpstr>面向运维开发的低代码的几种落地形式</vt:lpstr>
      <vt:lpstr>蓝鲸低代码设计思路和发展历程</vt:lpstr>
      <vt:lpstr>蓝鲸低码设计初衷 - 为了谁服务、服务于什么场景</vt:lpstr>
      <vt:lpstr>初代 ——蓝鲸低代码开发落地</vt:lpstr>
      <vt:lpstr>SaaS 技术栈升级 —— 前端技术栈升级</vt:lpstr>
      <vt:lpstr>SaaS 技术栈升级 —— 开发模式升级</vt:lpstr>
      <vt:lpstr>升级 —— 蓝鲸低代码开发模式落地 </vt:lpstr>
      <vt:lpstr>蓝鲸可视化开发（LessCode）平台介绍</vt:lpstr>
      <vt:lpstr>蓝鲸可视化开发平台 ——在线拖拽组装、一站式开发</vt:lpstr>
      <vt:lpstr>蓝鲸可视化开发平台 —— 不同层次技术能力能做什么</vt:lpstr>
      <vt:lpstr>蓝鲸可视化开发平台 —— 为不同用户解决什么问题</vt:lpstr>
      <vt:lpstr>蓝鲸可视化开发平台 —— 与纯代码开发SaaS区别</vt:lpstr>
      <vt:lpstr>蓝鲸可视化开发平台—— 使用流程</vt:lpstr>
      <vt:lpstr>蓝鲸可视化开发平台 —— 运维开发场景推荐使用方式</vt:lpstr>
      <vt:lpstr>蓝鲸可视化开发平台资源库 —— 前端基础组件库 </vt:lpstr>
      <vt:lpstr>蓝鲸可视化开发平台资源库 —— 自定义业务组件库 </vt:lpstr>
      <vt:lpstr>蓝鲸可视化开发平台资源库 —— 图标库  </vt:lpstr>
      <vt:lpstr>蓝鲸可视化开发平台资源库 —— 布局模板库 </vt:lpstr>
      <vt:lpstr>蓝鲸可视化开发平台资源库 —— JS函数库</vt:lpstr>
      <vt:lpstr>蓝鲸可视化开发平台资源库 —— 页面模板库</vt:lpstr>
      <vt:lpstr>蓝鲸可视化开发平台数据源管理</vt:lpstr>
      <vt:lpstr>蓝鲸可视化开发平台 —— 画布布局页面</vt:lpstr>
      <vt:lpstr>蓝鲸可视化开发平台 —— 应用页面路由配置</vt:lpstr>
      <vt:lpstr>蓝鲸可视化开发平台 —— 一键部署</vt:lpstr>
      <vt:lpstr>蓝鲸可视化开发平台 —— 二次开发能力</vt:lpstr>
      <vt:lpstr>SaaS开发实战演示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小作业</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ramboyang(杨文兵)</dc:creator>
  <cp:lastModifiedBy>xuzhan(占旭)</cp:lastModifiedBy>
  <cp:revision>4155</cp:revision>
  <cp:lastPrinted>2021-03-18T03:37:00Z</cp:lastPrinted>
  <dcterms:created xsi:type="dcterms:W3CDTF">2017-01-01T01:26:00Z</dcterms:created>
  <dcterms:modified xsi:type="dcterms:W3CDTF">2022-10-19T12:33:30Z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6EA1C07F429B4F44A6B56B1149AC96F4</vt:lpwstr>
  </property>
</Properties>
</file>